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emf" ContentType="image/x-emf"/>
  <Default Extension="rels" ContentType="application/vnd.openxmlformats-package.relationships+xml"/>
  <Default Extension="xml" ContentType="application/xml"/>
  <Default Extension="fntdata" ContentType="application/x-fontdata"/>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embedTrueTypeFonts="1" saveSubsetFonts="1" autoCompressPictures="0">
  <p:sldMasterIdLst>
    <p:sldMasterId id="2147484268" r:id="rId1"/>
  </p:sldMasterIdLst>
  <p:notesMasterIdLst>
    <p:notesMasterId r:id="rId14"/>
  </p:notesMasterIdLst>
  <p:handoutMasterIdLst>
    <p:handoutMasterId r:id="rId15"/>
  </p:handoutMasterIdLst>
  <p:sldIdLst>
    <p:sldId id="256" r:id="rId2"/>
    <p:sldId id="333" r:id="rId3"/>
    <p:sldId id="334" r:id="rId4"/>
    <p:sldId id="359" r:id="rId5"/>
    <p:sldId id="354" r:id="rId6"/>
    <p:sldId id="335" r:id="rId7"/>
    <p:sldId id="352" r:id="rId8"/>
    <p:sldId id="353" r:id="rId9"/>
    <p:sldId id="357" r:id="rId10"/>
    <p:sldId id="358" r:id="rId11"/>
    <p:sldId id="356" r:id="rId12"/>
    <p:sldId id="360" r:id="rId13"/>
  </p:sldIdLst>
  <p:sldSz cx="9144000" cy="6858000" type="screen4x3"/>
  <p:notesSz cx="7315200" cy="9601200"/>
  <p:embeddedFontLst>
    <p:embeddedFont>
      <p:font typeface="ＭＳ Ｐゴシック" panose="020B0600070205080204" pitchFamily="34" charset="-128"/>
      <p:regular r:id="rId16"/>
    </p:embeddedFont>
    <p:embeddedFont>
      <p:font typeface="Unangam Tunuu  Normal" panose="00000400000000000000" pitchFamily="2" charset="0"/>
      <p:regular r:id="rId17"/>
    </p:embeddedFont>
    <p:embeddedFont>
      <p:font typeface="Calibri" panose="020F0502020204030204" pitchFamily="34" charset="0"/>
      <p:regular r:id="rId18"/>
      <p:bold r:id="rId19"/>
      <p:italic r:id="rId20"/>
      <p:boldItalic r:id="rId21"/>
    </p:embeddedFont>
  </p:embeddedFontLst>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63508D"/>
    <a:srgbClr val="C5E1F2"/>
    <a:srgbClr val="D4F0F2"/>
    <a:srgbClr val="54C1EF"/>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4696" autoAdjust="0"/>
  </p:normalViewPr>
  <p:slideViewPr>
    <p:cSldViewPr>
      <p:cViewPr varScale="1">
        <p:scale>
          <a:sx n="59" d="100"/>
          <a:sy n="59" d="100"/>
        </p:scale>
        <p:origin x="1914" y="60"/>
      </p:cViewPr>
      <p:guideLst>
        <p:guide orient="horz" pos="2160"/>
        <p:guide pos="2880"/>
      </p:guideLst>
    </p:cSldViewPr>
  </p:slideViewPr>
  <p:outlineViewPr>
    <p:cViewPr>
      <p:scale>
        <a:sx n="100" d="100"/>
        <a:sy n="100"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95" d="100"/>
          <a:sy n="95" d="100"/>
        </p:scale>
        <p:origin x="-664" y="-112"/>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font" Target="fonts/font6.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2.fntdata"/><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handoutMaster" Target="handoutMasters/handoutMaster1.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 Id="rId22"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8.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0.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1.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89122" name="Rectangle 2"/>
          <p:cNvSpPr>
            <a:spLocks noGrp="1" noChangeArrowheads="1"/>
          </p:cNvSpPr>
          <p:nvPr>
            <p:ph type="hdr" sz="quarter"/>
          </p:nvPr>
        </p:nvSpPr>
        <p:spPr bwMode="auto">
          <a:xfrm>
            <a:off x="0" y="0"/>
            <a:ext cx="3170238" cy="481013"/>
          </a:xfrm>
          <a:prstGeom prst="rect">
            <a:avLst/>
          </a:prstGeom>
          <a:noFill/>
          <a:ln w="9525">
            <a:noFill/>
            <a:miter lim="800000"/>
            <a:headEnd/>
            <a:tailEnd/>
          </a:ln>
        </p:spPr>
        <p:txBody>
          <a:bodyPr vert="horz" wrap="square" lIns="96653" tIns="48327" rIns="96653" bIns="48327" numCol="1" anchor="t" anchorCtr="0" compatLnSpc="1">
            <a:prstTxWarp prst="textNoShape">
              <a:avLst/>
            </a:prstTxWarp>
          </a:bodyPr>
          <a:lstStyle>
            <a:lvl1pPr defTabSz="966788" eaLnBrk="0" hangingPunct="0">
              <a:defRPr sz="1200">
                <a:latin typeface="Arial" charset="0"/>
                <a:ea typeface="ＭＳ Ｐゴシック" charset="-128"/>
                <a:cs typeface="ＭＳ Ｐゴシック" charset="-128"/>
              </a:defRPr>
            </a:lvl1pPr>
          </a:lstStyle>
          <a:p>
            <a:pPr>
              <a:defRPr/>
            </a:pPr>
            <a:endParaRPr lang="en-US"/>
          </a:p>
        </p:txBody>
      </p:sp>
      <p:sp>
        <p:nvSpPr>
          <p:cNvPr id="389123" name="Rectangle 3"/>
          <p:cNvSpPr>
            <a:spLocks noGrp="1" noChangeArrowheads="1"/>
          </p:cNvSpPr>
          <p:nvPr>
            <p:ph type="dt" sz="quarter" idx="1"/>
          </p:nvPr>
        </p:nvSpPr>
        <p:spPr bwMode="auto">
          <a:xfrm>
            <a:off x="4144963" y="0"/>
            <a:ext cx="3170237" cy="481013"/>
          </a:xfrm>
          <a:prstGeom prst="rect">
            <a:avLst/>
          </a:prstGeom>
          <a:noFill/>
          <a:ln w="9525">
            <a:noFill/>
            <a:miter lim="800000"/>
            <a:headEnd/>
            <a:tailEnd/>
          </a:ln>
        </p:spPr>
        <p:txBody>
          <a:bodyPr vert="horz" wrap="square" lIns="96653" tIns="48327" rIns="96653" bIns="48327" numCol="1" anchor="t" anchorCtr="0" compatLnSpc="1">
            <a:prstTxWarp prst="textNoShape">
              <a:avLst/>
            </a:prstTxWarp>
          </a:bodyPr>
          <a:lstStyle>
            <a:lvl1pPr algn="r" defTabSz="966788" eaLnBrk="0" hangingPunct="0">
              <a:defRPr sz="1200">
                <a:latin typeface="Arial" charset="0"/>
                <a:ea typeface="ＭＳ Ｐゴシック" charset="-128"/>
                <a:cs typeface="ＭＳ Ｐゴシック" charset="-128"/>
              </a:defRPr>
            </a:lvl1pPr>
          </a:lstStyle>
          <a:p>
            <a:pPr>
              <a:defRPr/>
            </a:pPr>
            <a:endParaRPr lang="en-US"/>
          </a:p>
        </p:txBody>
      </p:sp>
      <p:sp>
        <p:nvSpPr>
          <p:cNvPr id="389124" name="Rectangle 4"/>
          <p:cNvSpPr>
            <a:spLocks noGrp="1" noChangeArrowheads="1"/>
          </p:cNvSpPr>
          <p:nvPr>
            <p:ph type="ftr" sz="quarter" idx="2"/>
          </p:nvPr>
        </p:nvSpPr>
        <p:spPr bwMode="auto">
          <a:xfrm>
            <a:off x="0" y="9120188"/>
            <a:ext cx="3170238" cy="481012"/>
          </a:xfrm>
          <a:prstGeom prst="rect">
            <a:avLst/>
          </a:prstGeom>
          <a:noFill/>
          <a:ln w="9525">
            <a:noFill/>
            <a:miter lim="800000"/>
            <a:headEnd/>
            <a:tailEnd/>
          </a:ln>
        </p:spPr>
        <p:txBody>
          <a:bodyPr vert="horz" wrap="square" lIns="96653" tIns="48327" rIns="96653" bIns="48327" numCol="1" anchor="b" anchorCtr="0" compatLnSpc="1">
            <a:prstTxWarp prst="textNoShape">
              <a:avLst/>
            </a:prstTxWarp>
          </a:bodyPr>
          <a:lstStyle>
            <a:lvl1pPr defTabSz="966788" eaLnBrk="0" hangingPunct="0">
              <a:defRPr sz="1200">
                <a:latin typeface="Arial" charset="0"/>
                <a:ea typeface="ＭＳ Ｐゴシック" charset="-128"/>
                <a:cs typeface="ＭＳ Ｐゴシック" charset="-128"/>
              </a:defRPr>
            </a:lvl1pPr>
          </a:lstStyle>
          <a:p>
            <a:pPr>
              <a:defRPr/>
            </a:pPr>
            <a:endParaRPr lang="en-US"/>
          </a:p>
        </p:txBody>
      </p:sp>
      <p:sp>
        <p:nvSpPr>
          <p:cNvPr id="389125" name="Rectangle 5"/>
          <p:cNvSpPr>
            <a:spLocks noGrp="1" noChangeArrowheads="1"/>
          </p:cNvSpPr>
          <p:nvPr>
            <p:ph type="sldNum" sz="quarter" idx="3"/>
          </p:nvPr>
        </p:nvSpPr>
        <p:spPr bwMode="auto">
          <a:xfrm>
            <a:off x="4144963" y="9120188"/>
            <a:ext cx="3170237" cy="481012"/>
          </a:xfrm>
          <a:prstGeom prst="rect">
            <a:avLst/>
          </a:prstGeom>
          <a:noFill/>
          <a:ln w="9525">
            <a:noFill/>
            <a:miter lim="800000"/>
            <a:headEnd/>
            <a:tailEnd/>
          </a:ln>
        </p:spPr>
        <p:txBody>
          <a:bodyPr vert="horz" wrap="square" lIns="96653" tIns="48327" rIns="96653" bIns="48327" numCol="1" anchor="b" anchorCtr="0" compatLnSpc="1">
            <a:prstTxWarp prst="textNoShape">
              <a:avLst/>
            </a:prstTxWarp>
          </a:bodyPr>
          <a:lstStyle>
            <a:lvl1pPr algn="r" defTabSz="966788" eaLnBrk="0" hangingPunct="0">
              <a:defRPr sz="1200"/>
            </a:lvl1pPr>
          </a:lstStyle>
          <a:p>
            <a:pPr>
              <a:defRPr/>
            </a:pPr>
            <a:fld id="{30DF1FFA-6F4D-4437-B502-323098FD6721}"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3234" name="Rectangle 2"/>
          <p:cNvSpPr>
            <a:spLocks noGrp="1" noChangeArrowheads="1"/>
          </p:cNvSpPr>
          <p:nvPr>
            <p:ph type="hdr" sz="quarter"/>
          </p:nvPr>
        </p:nvSpPr>
        <p:spPr bwMode="auto">
          <a:xfrm>
            <a:off x="0" y="0"/>
            <a:ext cx="3170238" cy="481013"/>
          </a:xfrm>
          <a:prstGeom prst="rect">
            <a:avLst/>
          </a:prstGeom>
          <a:noFill/>
          <a:ln w="9525">
            <a:noFill/>
            <a:miter lim="800000"/>
            <a:headEnd/>
            <a:tailEnd/>
          </a:ln>
        </p:spPr>
        <p:txBody>
          <a:bodyPr vert="horz" wrap="square" lIns="96653" tIns="48327" rIns="96653" bIns="48327" numCol="1" anchor="t" anchorCtr="0" compatLnSpc="1">
            <a:prstTxWarp prst="textNoShape">
              <a:avLst/>
            </a:prstTxWarp>
          </a:bodyPr>
          <a:lstStyle>
            <a:lvl1pPr defTabSz="966788" eaLnBrk="0" hangingPunct="0">
              <a:defRPr sz="1200">
                <a:latin typeface="Arial" charset="0"/>
                <a:ea typeface="ＭＳ Ｐゴシック" charset="-128"/>
                <a:cs typeface="ＭＳ Ｐゴシック" charset="-128"/>
              </a:defRPr>
            </a:lvl1pPr>
          </a:lstStyle>
          <a:p>
            <a:pPr>
              <a:defRPr/>
            </a:pPr>
            <a:endParaRPr lang="en-US"/>
          </a:p>
        </p:txBody>
      </p:sp>
      <p:sp>
        <p:nvSpPr>
          <p:cNvPr id="223235" name="Rectangle 3"/>
          <p:cNvSpPr>
            <a:spLocks noGrp="1" noChangeArrowheads="1"/>
          </p:cNvSpPr>
          <p:nvPr>
            <p:ph type="dt" idx="1"/>
          </p:nvPr>
        </p:nvSpPr>
        <p:spPr bwMode="auto">
          <a:xfrm>
            <a:off x="4144963" y="0"/>
            <a:ext cx="3170237" cy="481013"/>
          </a:xfrm>
          <a:prstGeom prst="rect">
            <a:avLst/>
          </a:prstGeom>
          <a:noFill/>
          <a:ln w="9525">
            <a:noFill/>
            <a:miter lim="800000"/>
            <a:headEnd/>
            <a:tailEnd/>
          </a:ln>
        </p:spPr>
        <p:txBody>
          <a:bodyPr vert="horz" wrap="square" lIns="96653" tIns="48327" rIns="96653" bIns="48327" numCol="1" anchor="t" anchorCtr="0" compatLnSpc="1">
            <a:prstTxWarp prst="textNoShape">
              <a:avLst/>
            </a:prstTxWarp>
          </a:bodyPr>
          <a:lstStyle>
            <a:lvl1pPr algn="r" defTabSz="966788" eaLnBrk="0" hangingPunct="0">
              <a:defRPr sz="1200">
                <a:latin typeface="Arial" charset="0"/>
                <a:ea typeface="ＭＳ Ｐゴシック" charset="-128"/>
                <a:cs typeface="ＭＳ Ｐゴシック" charset="-128"/>
              </a:defRPr>
            </a:lvl1pPr>
          </a:lstStyle>
          <a:p>
            <a:pPr>
              <a:defRPr/>
            </a:pPr>
            <a:endParaRPr lang="en-US"/>
          </a:p>
        </p:txBody>
      </p:sp>
      <p:sp>
        <p:nvSpPr>
          <p:cNvPr id="6148" name="Rectangle 4"/>
          <p:cNvSpPr>
            <a:spLocks noGrp="1" noRot="1" noChangeArrowheads="1" noTextEdit="1"/>
          </p:cNvSpPr>
          <p:nvPr>
            <p:ph type="sldImg" idx="2"/>
          </p:nvPr>
        </p:nvSpPr>
        <p:spPr bwMode="auto">
          <a:xfrm>
            <a:off x="1257300" y="719138"/>
            <a:ext cx="48006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3237" name="Rectangle 5"/>
          <p:cNvSpPr>
            <a:spLocks noGrp="1" noChangeArrowheads="1"/>
          </p:cNvSpPr>
          <p:nvPr>
            <p:ph type="body" sz="quarter" idx="3"/>
          </p:nvPr>
        </p:nvSpPr>
        <p:spPr bwMode="auto">
          <a:xfrm>
            <a:off x="976313" y="4560888"/>
            <a:ext cx="5362575" cy="4321175"/>
          </a:xfrm>
          <a:prstGeom prst="rect">
            <a:avLst/>
          </a:prstGeom>
          <a:noFill/>
          <a:ln w="9525">
            <a:noFill/>
            <a:miter lim="800000"/>
            <a:headEnd/>
            <a:tailEnd/>
          </a:ln>
        </p:spPr>
        <p:txBody>
          <a:bodyPr vert="horz" wrap="square" lIns="96653" tIns="48327" rIns="96653" bIns="48327"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23238" name="Rectangle 6"/>
          <p:cNvSpPr>
            <a:spLocks noGrp="1" noChangeArrowheads="1"/>
          </p:cNvSpPr>
          <p:nvPr>
            <p:ph type="ftr" sz="quarter" idx="4"/>
          </p:nvPr>
        </p:nvSpPr>
        <p:spPr bwMode="auto">
          <a:xfrm>
            <a:off x="0" y="9120188"/>
            <a:ext cx="3170238" cy="481012"/>
          </a:xfrm>
          <a:prstGeom prst="rect">
            <a:avLst/>
          </a:prstGeom>
          <a:noFill/>
          <a:ln w="9525">
            <a:noFill/>
            <a:miter lim="800000"/>
            <a:headEnd/>
            <a:tailEnd/>
          </a:ln>
        </p:spPr>
        <p:txBody>
          <a:bodyPr vert="horz" wrap="square" lIns="96653" tIns="48327" rIns="96653" bIns="48327" numCol="1" anchor="b" anchorCtr="0" compatLnSpc="1">
            <a:prstTxWarp prst="textNoShape">
              <a:avLst/>
            </a:prstTxWarp>
          </a:bodyPr>
          <a:lstStyle>
            <a:lvl1pPr defTabSz="966788" eaLnBrk="0" hangingPunct="0">
              <a:defRPr sz="1200">
                <a:latin typeface="Arial" charset="0"/>
                <a:ea typeface="ＭＳ Ｐゴシック" charset="-128"/>
                <a:cs typeface="ＭＳ Ｐゴシック" charset="-128"/>
              </a:defRPr>
            </a:lvl1pPr>
          </a:lstStyle>
          <a:p>
            <a:pPr>
              <a:defRPr/>
            </a:pPr>
            <a:endParaRPr lang="en-US"/>
          </a:p>
        </p:txBody>
      </p:sp>
      <p:sp>
        <p:nvSpPr>
          <p:cNvPr id="223239" name="Rectangle 7"/>
          <p:cNvSpPr>
            <a:spLocks noGrp="1" noChangeArrowheads="1"/>
          </p:cNvSpPr>
          <p:nvPr>
            <p:ph type="sldNum" sz="quarter" idx="5"/>
          </p:nvPr>
        </p:nvSpPr>
        <p:spPr bwMode="auto">
          <a:xfrm>
            <a:off x="4144963" y="9120188"/>
            <a:ext cx="3170237" cy="481012"/>
          </a:xfrm>
          <a:prstGeom prst="rect">
            <a:avLst/>
          </a:prstGeom>
          <a:noFill/>
          <a:ln w="9525">
            <a:noFill/>
            <a:miter lim="800000"/>
            <a:headEnd/>
            <a:tailEnd/>
          </a:ln>
        </p:spPr>
        <p:txBody>
          <a:bodyPr vert="horz" wrap="square" lIns="96653" tIns="48327" rIns="96653" bIns="48327" numCol="1" anchor="b" anchorCtr="0" compatLnSpc="1">
            <a:prstTxWarp prst="textNoShape">
              <a:avLst/>
            </a:prstTxWarp>
          </a:bodyPr>
          <a:lstStyle>
            <a:lvl1pPr algn="r" defTabSz="966788" eaLnBrk="0" hangingPunct="0">
              <a:defRPr sz="1200"/>
            </a:lvl1pPr>
          </a:lstStyle>
          <a:p>
            <a:pPr>
              <a:defRPr/>
            </a:pPr>
            <a:fld id="{BCC812C2-C699-4711-A2A4-F22D2A541F66}"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Arial" charset="0"/>
        <a:ea typeface="ＭＳ Ｐゴシック" charset="-128"/>
        <a:cs typeface="ＭＳ Ｐゴシック" charset="-128"/>
      </a:defRPr>
    </a:lvl1pPr>
    <a:lvl2pPr marL="4572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66788">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66788">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66788">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66788">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667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667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667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667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105AA5B1-D06F-4D1C-891A-09B7D16AB0C2}" type="slidenum">
              <a:rPr lang="en-US" altLang="en-US" smtClean="0"/>
              <a:pPr>
                <a:spcBef>
                  <a:spcPct val="0"/>
                </a:spcBef>
              </a:pPr>
              <a:t>0</a:t>
            </a:fld>
            <a:endParaRPr lang="en-US" altLang="en-US" smtClean="0"/>
          </a:p>
        </p:txBody>
      </p:sp>
      <p:sp>
        <p:nvSpPr>
          <p:cNvPr id="9219" name="Rectangle 2"/>
          <p:cNvSpPr>
            <a:spLocks noGrp="1" noRot="1" noChangeArrowheads="1" noTextEdit="1"/>
          </p:cNvSpPr>
          <p:nvPr>
            <p:ph type="sldImg"/>
          </p:nvPr>
        </p:nvSpPr>
        <p:spPr>
          <a:ln/>
        </p:spPr>
      </p:sp>
      <p:sp>
        <p:nvSpPr>
          <p:cNvPr id="9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ts val="1200"/>
              </a:spcBef>
              <a:spcAft>
                <a:spcPts val="300"/>
              </a:spcAft>
            </a:pPr>
            <a:r>
              <a:rPr lang="en-US" altLang="en-US" smtClean="0">
                <a:latin typeface="Arial" panose="020B0604020202020204" pitchFamily="34" charset="0"/>
                <a:ea typeface="ＭＳ Ｐゴシック" panose="020B0600070205080204" pitchFamily="34" charset="-128"/>
              </a:rPr>
              <a:t>Lesson 6 provides an overview of the winter migration of fur seals, where different age groups of seals go, what traditional knowledge, archaeology and current science can tell us about fur seal migration, and what we can learn from the information.</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66788">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66788">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66788">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66788">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667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667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667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667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F2BC8D93-5A6F-42A0-B918-BABD55AF7121}" type="slidenum">
              <a:rPr lang="en-US" altLang="en-US" smtClean="0"/>
              <a:pPr>
                <a:spcBef>
                  <a:spcPct val="0"/>
                </a:spcBef>
              </a:pPr>
              <a:t>1</a:t>
            </a:fld>
            <a:endParaRPr lang="en-US" altLang="en-US" smtClean="0"/>
          </a:p>
        </p:txBody>
      </p:sp>
      <p:sp>
        <p:nvSpPr>
          <p:cNvPr id="11267" name="Rectangle 2"/>
          <p:cNvSpPr>
            <a:spLocks noGrp="1" noRot="1" noChangeArrowheads="1" noTextEdit="1"/>
          </p:cNvSpPr>
          <p:nvPr>
            <p:ph type="sldImg"/>
          </p:nvPr>
        </p:nvSpPr>
        <p:spPr>
          <a:ln/>
        </p:spPr>
      </p:sp>
      <p:sp>
        <p:nvSpPr>
          <p:cNvPr id="11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latin typeface="Arial" panose="020B0604020202020204" pitchFamily="34" charset="0"/>
                <a:ea typeface="ＭＳ Ｐゴシック" panose="020B0600070205080204" pitchFamily="34" charset="-128"/>
              </a:rPr>
              <a:t>Photo: Jeremy Sterling, NOAA/AFSC/MML</a:t>
            </a:r>
          </a:p>
          <a:p>
            <a:pPr eaLnBrk="1" hangingPunct="1"/>
            <a:endParaRPr lang="en-US" altLang="en-US" smtClean="0">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66788">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66788">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66788">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66788">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667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667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667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667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856DFBB2-8547-42E0-BD6A-6C5386782B89}" type="slidenum">
              <a:rPr lang="en-US" altLang="en-US" smtClean="0"/>
              <a:pPr>
                <a:spcBef>
                  <a:spcPct val="0"/>
                </a:spcBef>
              </a:pPr>
              <a:t>2</a:t>
            </a:fld>
            <a:endParaRPr lang="en-US" altLang="en-US" smtClean="0"/>
          </a:p>
        </p:txBody>
      </p:sp>
      <p:sp>
        <p:nvSpPr>
          <p:cNvPr id="13315" name="Rectangle 2"/>
          <p:cNvSpPr>
            <a:spLocks noGrp="1" noRot="1" noChangeArrowheads="1" noTextEdit="1"/>
          </p:cNvSpPr>
          <p:nvPr>
            <p:ph type="sldImg"/>
          </p:nvPr>
        </p:nvSpPr>
        <p:spPr>
          <a:ln/>
        </p:spPr>
      </p:sp>
      <p:sp>
        <p:nvSpPr>
          <p:cNvPr id="13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latin typeface="Arial" panose="020B0604020202020204" pitchFamily="34" charset="0"/>
                <a:ea typeface="ＭＳ Ｐゴシック" panose="020B0600070205080204" pitchFamily="34" charset="-128"/>
              </a:rPr>
              <a:t>Northern fur seals use the winter months to feed and gain energy reserves for the following summer and the next year’s breeding season.  </a:t>
            </a:r>
          </a:p>
          <a:p>
            <a:pPr eaLnBrk="1" hangingPunct="1"/>
            <a:endParaRPr lang="en-US" altLang="en-US" smtClean="0">
              <a:latin typeface="Arial" panose="020B0604020202020204" pitchFamily="34" charset="0"/>
              <a:ea typeface="ＭＳ Ｐゴシック" panose="020B0600070205080204" pitchFamily="34" charset="-128"/>
            </a:endParaRPr>
          </a:p>
          <a:p>
            <a:pPr lvl="1" eaLnBrk="1" hangingPunct="1">
              <a:buFontTx/>
              <a:buChar char="•"/>
            </a:pPr>
            <a:r>
              <a:rPr lang="en-US" altLang="en-US" smtClean="0">
                <a:latin typeface="Arial" panose="020B0604020202020204" pitchFamily="34" charset="0"/>
                <a:ea typeface="ＭＳ Ｐゴシック" panose="020B0600070205080204" pitchFamily="34" charset="-128"/>
              </a:rPr>
              <a:t>Adult males do not feed while they are on the rookery defending their territory. Once the males have mated with the last female, they head to sea for the winter.</a:t>
            </a:r>
          </a:p>
          <a:p>
            <a:pPr lvl="1" eaLnBrk="1" hangingPunct="1">
              <a:buFontTx/>
              <a:buChar char="•"/>
            </a:pPr>
            <a:endParaRPr lang="en-US" altLang="en-US" smtClean="0">
              <a:latin typeface="Arial" panose="020B0604020202020204" pitchFamily="34" charset="0"/>
              <a:ea typeface="ＭＳ Ｐゴシック" panose="020B0600070205080204" pitchFamily="34" charset="-128"/>
            </a:endParaRPr>
          </a:p>
          <a:p>
            <a:pPr lvl="1" eaLnBrk="1" hangingPunct="1">
              <a:buFontTx/>
              <a:buChar char="•"/>
            </a:pPr>
            <a:r>
              <a:rPr lang="en-US" altLang="en-US" smtClean="0">
                <a:latin typeface="Arial" panose="020B0604020202020204" pitchFamily="34" charset="0"/>
                <a:ea typeface="ＭＳ Ｐゴシック" panose="020B0600070205080204" pitchFamily="34" charset="-128"/>
              </a:rPr>
              <a:t>Adult females have been feeding themselves and their pups for about 4 months.</a:t>
            </a:r>
          </a:p>
          <a:p>
            <a:pPr lvl="1" eaLnBrk="1" hangingPunct="1">
              <a:buFontTx/>
              <a:buChar char="•"/>
            </a:pPr>
            <a:endParaRPr lang="en-US" altLang="en-US" smtClean="0">
              <a:latin typeface="Arial" panose="020B0604020202020204" pitchFamily="34" charset="0"/>
              <a:ea typeface="ＭＳ Ｐゴシック" panose="020B0600070205080204" pitchFamily="34" charset="-128"/>
            </a:endParaRPr>
          </a:p>
          <a:p>
            <a:pPr lvl="1" eaLnBrk="1" hangingPunct="1">
              <a:buFontTx/>
              <a:buChar char="•"/>
            </a:pPr>
            <a:r>
              <a:rPr lang="en-US" altLang="en-US" smtClean="0">
                <a:latin typeface="Arial" panose="020B0604020202020204" pitchFamily="34" charset="0"/>
                <a:ea typeface="ＭＳ Ｐゴシック" panose="020B0600070205080204" pitchFamily="34" charset="-128"/>
              </a:rPr>
              <a:t>Pups actually wean themselves. They stop nursing just before heading out to sea. Once at sea pups have to learn how to forage for food on their own. The pups that quickly learn how to forage will survive the best. Most pups are at sea for 18-20 months before returning to the Pribilofs. </a:t>
            </a:r>
          </a:p>
          <a:p>
            <a:pPr eaLnBrk="1" hangingPunct="1"/>
            <a:endParaRPr lang="en-US" altLang="en-US" smtClean="0">
              <a:latin typeface="Arial" panose="020B0604020202020204" pitchFamily="34" charset="0"/>
              <a:ea typeface="ＭＳ Ｐゴシック" panose="020B0600070205080204" pitchFamily="34" charset="-128"/>
            </a:endParaRPr>
          </a:p>
          <a:p>
            <a:pPr eaLnBrk="1" hangingPunct="1"/>
            <a:r>
              <a:rPr lang="en-US" altLang="en-US" smtClean="0">
                <a:latin typeface="Arial" panose="020B0604020202020204" pitchFamily="34" charset="0"/>
                <a:ea typeface="ＭＳ Ｐゴシック" panose="020B0600070205080204" pitchFamily="34" charset="-128"/>
              </a:rPr>
              <a:t>All fur seals must come to land to molt (shed old fur and grow new fur). </a:t>
            </a:r>
          </a:p>
          <a:p>
            <a:pPr eaLnBrk="1" hangingPunct="1"/>
            <a:endParaRPr lang="en-US" altLang="en-US" smtClean="0">
              <a:latin typeface="Arial" panose="020B0604020202020204" pitchFamily="34" charset="0"/>
              <a:ea typeface="ＭＳ Ｐゴシック" panose="020B0600070205080204" pitchFamily="34" charset="-128"/>
            </a:endParaRPr>
          </a:p>
          <a:p>
            <a:pPr eaLnBrk="1" hangingPunct="1"/>
            <a:r>
              <a:rPr lang="en-US" altLang="en-US" smtClean="0">
                <a:latin typeface="Arial" panose="020B0604020202020204" pitchFamily="34" charset="0"/>
                <a:ea typeface="ＭＳ Ｐゴシック" panose="020B0600070205080204" pitchFamily="34" charset="-128"/>
              </a:rPr>
              <a:t>The Pribilof Islands are often surrounded by ice in the winter and spring, making the rookeries inaccessible to the seals.</a:t>
            </a:r>
          </a:p>
          <a:p>
            <a:pPr eaLnBrk="1" hangingPunct="1"/>
            <a:endParaRPr lang="en-US" altLang="en-US" smtClean="0">
              <a:latin typeface="Arial" panose="020B0604020202020204" pitchFamily="34" charset="0"/>
              <a:ea typeface="ＭＳ Ｐゴシック" panose="020B0600070205080204" pitchFamily="34" charset="-128"/>
            </a:endParaRPr>
          </a:p>
          <a:p>
            <a:pPr eaLnBrk="1" hangingPunct="1"/>
            <a:r>
              <a:rPr lang="en-US" altLang="en-US" smtClean="0">
                <a:latin typeface="Arial" panose="020B0604020202020204" pitchFamily="34" charset="0"/>
                <a:ea typeface="ＭＳ Ｐゴシック" panose="020B0600070205080204" pitchFamily="34" charset="-128"/>
              </a:rPr>
              <a:t>Photo: Jeremy Sterling, NOAA/AFSC/MML</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66788">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66788">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66788">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66788">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667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667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667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667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EE2CDC84-019A-46F4-9949-1B4E9A561C32}" type="slidenum">
              <a:rPr lang="en-US" altLang="en-US" smtClean="0"/>
              <a:pPr>
                <a:spcBef>
                  <a:spcPct val="0"/>
                </a:spcBef>
              </a:pPr>
              <a:t>3</a:t>
            </a:fld>
            <a:endParaRPr lang="en-US" altLang="en-US" smtClean="0"/>
          </a:p>
        </p:txBody>
      </p:sp>
      <p:sp>
        <p:nvSpPr>
          <p:cNvPr id="15363" name="Rectangle 2"/>
          <p:cNvSpPr>
            <a:spLocks noGrp="1" noRot="1" noChangeArrowheads="1" noTextEdit="1"/>
          </p:cNvSpPr>
          <p:nvPr>
            <p:ph type="sldImg"/>
          </p:nvPr>
        </p:nvSpPr>
        <p:spPr>
          <a:ln/>
        </p:spPr>
      </p:sp>
      <p:sp>
        <p:nvSpPr>
          <p:cNvPr id="15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latin typeface="Arial" panose="020B0604020202020204" pitchFamily="34" charset="0"/>
                <a:ea typeface="ＭＳ Ｐゴシック" panose="020B0600070205080204" pitchFamily="34" charset="-128"/>
              </a:rPr>
              <a:t>The pups who have just weaned and are headed to sea for the first time will stay at sea for 18-20 months and return to the rookery as a 2 year old. </a:t>
            </a:r>
          </a:p>
          <a:p>
            <a:pPr eaLnBrk="1" hangingPunct="1"/>
            <a:endParaRPr lang="en-US" altLang="en-US" smtClean="0">
              <a:latin typeface="Arial" panose="020B0604020202020204" pitchFamily="34" charset="0"/>
              <a:ea typeface="ＭＳ Ｐゴシック" panose="020B0600070205080204" pitchFamily="34" charset="-128"/>
            </a:endParaRPr>
          </a:p>
          <a:p>
            <a:pPr eaLnBrk="1" hangingPunct="1"/>
            <a:r>
              <a:rPr lang="en-US" altLang="en-US" smtClean="0">
                <a:latin typeface="Arial" panose="020B0604020202020204" pitchFamily="34" charset="0"/>
                <a:ea typeface="ＭＳ Ｐゴシック" panose="020B0600070205080204" pitchFamily="34" charset="-128"/>
              </a:rPr>
              <a:t>Some of these juveniles will come to shore during that time but not many.</a:t>
            </a:r>
          </a:p>
          <a:p>
            <a:pPr eaLnBrk="1" hangingPunct="1"/>
            <a:endParaRPr lang="en-US" altLang="en-US" smtClean="0">
              <a:latin typeface="Arial" panose="020B0604020202020204" pitchFamily="34" charset="0"/>
              <a:ea typeface="ＭＳ Ｐゴシック" panose="020B0600070205080204" pitchFamily="34" charset="-128"/>
            </a:endParaRPr>
          </a:p>
          <a:p>
            <a:pPr eaLnBrk="1" hangingPunct="1"/>
            <a:r>
              <a:rPr lang="en-US" altLang="en-US" smtClean="0">
                <a:latin typeface="Arial" panose="020B0604020202020204" pitchFamily="34" charset="0"/>
                <a:ea typeface="ＭＳ Ｐゴシック" panose="020B0600070205080204" pitchFamily="34" charset="-128"/>
              </a:rPr>
              <a:t>All other fur seals stay at sea for eight to ten months until the following spring/summer when they return to the rookery.</a:t>
            </a:r>
          </a:p>
          <a:p>
            <a:pPr eaLnBrk="1" hangingPunct="1"/>
            <a:endParaRPr lang="en-US" altLang="en-US" smtClean="0">
              <a:latin typeface="Arial" panose="020B0604020202020204" pitchFamily="34" charset="0"/>
              <a:ea typeface="ＭＳ Ｐゴシック" panose="020B0600070205080204" pitchFamily="34" charset="-128"/>
            </a:endParaRPr>
          </a:p>
          <a:p>
            <a:pPr eaLnBrk="1" hangingPunct="1"/>
            <a:endParaRPr lang="en-US" altLang="en-US" smtClean="0">
              <a:latin typeface="Arial" panose="020B0604020202020204" pitchFamily="34" charset="0"/>
              <a:ea typeface="ＭＳ Ｐゴシック" panose="020B0600070205080204" pitchFamily="34" charset="-128"/>
            </a:endParaRPr>
          </a:p>
          <a:p>
            <a:pPr eaLnBrk="1" hangingPunct="1"/>
            <a:r>
              <a:rPr lang="en-US" altLang="en-US" smtClean="0">
                <a:latin typeface="Arial" panose="020B0604020202020204" pitchFamily="34" charset="0"/>
                <a:ea typeface="ＭＳ Ｐゴシック" panose="020B0600070205080204" pitchFamily="34" charset="-128"/>
              </a:rPr>
              <a:t>Photo: Lisa Hiruki-Raring: NOAA/AFSC/MML; northern fur seals playing in the surf at Reef Rookery, St. Paul Island, Alaska.</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66788">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66788">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66788">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66788">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667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667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667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667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5EF09642-B0A4-444D-84B1-A38BE37FC1AD}" type="slidenum">
              <a:rPr lang="en-US" altLang="en-US" smtClean="0"/>
              <a:pPr>
                <a:spcBef>
                  <a:spcPct val="0"/>
                </a:spcBef>
              </a:pPr>
              <a:t>4</a:t>
            </a:fld>
            <a:endParaRPr lang="en-US" altLang="en-US" smtClean="0"/>
          </a:p>
        </p:txBody>
      </p:sp>
      <p:sp>
        <p:nvSpPr>
          <p:cNvPr id="17411" name="Rectangle 2"/>
          <p:cNvSpPr>
            <a:spLocks noGrp="1" noRot="1" noChangeArrowheads="1" noTextEdit="1"/>
          </p:cNvSpPr>
          <p:nvPr>
            <p:ph type="sldImg"/>
          </p:nvPr>
        </p:nvSpPr>
        <p:spPr>
          <a:ln/>
        </p:spPr>
      </p:sp>
      <p:sp>
        <p:nvSpPr>
          <p:cNvPr id="17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latin typeface="Arial" panose="020B0604020202020204" pitchFamily="34" charset="0"/>
                <a:ea typeface="ＭＳ Ｐゴシック" panose="020B0600070205080204" pitchFamily="34" charset="-128"/>
              </a:rPr>
              <a:t>Scientists at NOAA  have been tagging pups for years trying to figure out where they go in the winter. The next four slides display geographical data collected by satellite tags placed on northern fur seals by NOAA scientists. Almost all of the animals headed south of the Aleutian Islands. </a:t>
            </a:r>
          </a:p>
          <a:p>
            <a:pPr eaLnBrk="1" hangingPunct="1"/>
            <a:endParaRPr lang="en-US" altLang="en-US" smtClean="0">
              <a:latin typeface="Arial" panose="020B0604020202020204" pitchFamily="34" charset="0"/>
              <a:ea typeface="ＭＳ Ｐゴシック" panose="020B0600070205080204" pitchFamily="34" charset="-128"/>
            </a:endParaRPr>
          </a:p>
          <a:p>
            <a:pPr eaLnBrk="1" hangingPunct="1"/>
            <a:r>
              <a:rPr lang="en-US" altLang="en-US" smtClean="0">
                <a:latin typeface="Arial" panose="020B0604020202020204" pitchFamily="34" charset="0"/>
                <a:ea typeface="ＭＳ Ｐゴシック" panose="020B0600070205080204" pitchFamily="34" charset="-128"/>
              </a:rPr>
              <a:t>Slide 1: Pups</a:t>
            </a:r>
          </a:p>
          <a:p>
            <a:pPr eaLnBrk="1" hangingPunct="1"/>
            <a:r>
              <a:rPr lang="en-US" altLang="en-US" smtClean="0">
                <a:latin typeface="Arial" panose="020B0604020202020204" pitchFamily="34" charset="0"/>
                <a:ea typeface="ＭＳ Ｐゴシック" panose="020B0600070205080204" pitchFamily="34" charset="-128"/>
              </a:rPr>
              <a:t>Pups leave the rookery when they are 4 months old. In their first year, pups’ tracks are not very directed. They are at the mercy of the weather much of the time. As the seals get older and stronger, their tracks are more directed. Less than half of the pups who leave the Pribilofs will return. The mortality (death) rate for pups is very high.</a:t>
            </a:r>
          </a:p>
          <a:p>
            <a:pPr eaLnBrk="1" hangingPunct="1"/>
            <a:endParaRPr lang="en-US" altLang="en-US" smtClean="0">
              <a:latin typeface="Arial" panose="020B0604020202020204" pitchFamily="34" charset="0"/>
              <a:ea typeface="ＭＳ Ｐゴシック" panose="020B0600070205080204" pitchFamily="34" charset="-128"/>
            </a:endParaRPr>
          </a:p>
          <a:p>
            <a:pPr eaLnBrk="1" hangingPunct="1"/>
            <a:r>
              <a:rPr lang="en-US" altLang="en-US" smtClean="0">
                <a:latin typeface="Arial" panose="020B0604020202020204" pitchFamily="34" charset="0"/>
                <a:ea typeface="ＭＳ Ｐゴシック" panose="020B0600070205080204" pitchFamily="34" charset="-128"/>
              </a:rPr>
              <a:t>See the next three images for tracks of juveniles, adult females, and adult males.</a:t>
            </a:r>
          </a:p>
          <a:p>
            <a:pPr eaLnBrk="1" hangingPunct="1"/>
            <a:endParaRPr lang="en-US" altLang="en-US" smtClean="0">
              <a:latin typeface="Arial" panose="020B0604020202020204" pitchFamily="34" charset="0"/>
              <a:ea typeface="ＭＳ Ｐゴシック" panose="020B0600070205080204" pitchFamily="34" charset="-128"/>
            </a:endParaRPr>
          </a:p>
          <a:p>
            <a:pPr eaLnBrk="1" hangingPunct="1"/>
            <a:r>
              <a:rPr lang="en-US" altLang="en-US" smtClean="0">
                <a:latin typeface="Arial" panose="020B0604020202020204" pitchFamily="34" charset="0"/>
                <a:ea typeface="ＭＳ Ｐゴシック" panose="020B0600070205080204" pitchFamily="34" charset="-128"/>
              </a:rPr>
              <a:t>Source:  NOAA/AFSC/NMML Alaska Ecosystem Program</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66788">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66788">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66788">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66788">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667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667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667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667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0D940B8F-C630-4F9C-B0AA-99D7C4FE3FEB}" type="slidenum">
              <a:rPr lang="en-US" altLang="en-US" smtClean="0"/>
              <a:pPr>
                <a:spcBef>
                  <a:spcPct val="0"/>
                </a:spcBef>
              </a:pPr>
              <a:t>5</a:t>
            </a:fld>
            <a:endParaRPr lang="en-US" altLang="en-US" smtClean="0"/>
          </a:p>
        </p:txBody>
      </p:sp>
      <p:sp>
        <p:nvSpPr>
          <p:cNvPr id="19459" name="Rectangle 2"/>
          <p:cNvSpPr>
            <a:spLocks noGrp="1" noRot="1" noChangeArrowheads="1" noTextEdit="1"/>
          </p:cNvSpPr>
          <p:nvPr>
            <p:ph type="sldImg"/>
          </p:nvPr>
        </p:nvSpPr>
        <p:spPr>
          <a:ln/>
        </p:spPr>
      </p:sp>
      <p:sp>
        <p:nvSpPr>
          <p:cNvPr id="19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latin typeface="Arial" panose="020B0604020202020204" pitchFamily="34" charset="0"/>
                <a:ea typeface="ＭＳ Ｐゴシック" panose="020B0600070205080204" pitchFamily="34" charset="-128"/>
              </a:rPr>
              <a:t>Slide 2</a:t>
            </a:r>
          </a:p>
          <a:p>
            <a:pPr eaLnBrk="1" hangingPunct="1"/>
            <a:r>
              <a:rPr lang="en-US" altLang="en-US" smtClean="0">
                <a:latin typeface="Arial" panose="020B0604020202020204" pitchFamily="34" charset="0"/>
                <a:ea typeface="ＭＳ Ｐゴシック" panose="020B0600070205080204" pitchFamily="34" charset="-128"/>
              </a:rPr>
              <a:t>Juvenile males and females start to become more directed in their winter migrations.  Compared to the pups’ tracks, the majority of juvenile tracks are headed toward the eastern North Pacific and the west coast of the U.S. Only a selection of tagged seals are displayed on this chart.</a:t>
            </a:r>
          </a:p>
          <a:p>
            <a:pPr eaLnBrk="1" hangingPunct="1"/>
            <a:endParaRPr lang="en-US" altLang="en-US" smtClean="0">
              <a:latin typeface="Arial" panose="020B0604020202020204" pitchFamily="34" charset="0"/>
              <a:ea typeface="ＭＳ Ｐゴシック" panose="020B0600070205080204" pitchFamily="34" charset="-128"/>
            </a:endParaRPr>
          </a:p>
          <a:p>
            <a:pPr eaLnBrk="1" hangingPunct="1"/>
            <a:r>
              <a:rPr lang="en-US" altLang="en-US" smtClean="0">
                <a:latin typeface="Arial" panose="020B0604020202020204" pitchFamily="34" charset="0"/>
                <a:ea typeface="ＭＳ Ｐゴシック" panose="020B0600070205080204" pitchFamily="34" charset="-128"/>
              </a:rPr>
              <a:t>Source:  NOAA/AFSC/NMML Alaska Ecosystem Program</a:t>
            </a:r>
          </a:p>
          <a:p>
            <a:pPr eaLnBrk="1" hangingPunct="1"/>
            <a:endParaRPr lang="en-US" altLang="en-US" smtClean="0">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66788">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66788">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66788">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66788">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667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667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667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667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46B58833-3E16-4287-813D-B6C89F520304}" type="slidenum">
              <a:rPr lang="en-US" altLang="en-US" smtClean="0"/>
              <a:pPr>
                <a:spcBef>
                  <a:spcPct val="0"/>
                </a:spcBef>
              </a:pPr>
              <a:t>6</a:t>
            </a:fld>
            <a:endParaRPr lang="en-US" altLang="en-US" smtClean="0"/>
          </a:p>
        </p:txBody>
      </p:sp>
      <p:sp>
        <p:nvSpPr>
          <p:cNvPr id="21507" name="Rectangle 2"/>
          <p:cNvSpPr>
            <a:spLocks noGrp="1" noRot="1" noChangeArrowheads="1" noTextEdit="1"/>
          </p:cNvSpPr>
          <p:nvPr>
            <p:ph type="sldImg"/>
          </p:nvPr>
        </p:nvSpPr>
        <p:spPr>
          <a:ln/>
        </p:spPr>
      </p:sp>
      <p:sp>
        <p:nvSpPr>
          <p:cNvPr id="21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latin typeface="Arial" panose="020B0604020202020204" pitchFamily="34" charset="0"/>
                <a:ea typeface="ＭＳ Ｐゴシック" panose="020B0600070205080204" pitchFamily="34" charset="-128"/>
              </a:rPr>
              <a:t>Slide 3</a:t>
            </a:r>
          </a:p>
          <a:p>
            <a:pPr eaLnBrk="1" hangingPunct="1"/>
            <a:r>
              <a:rPr lang="en-US" altLang="en-US" smtClean="0">
                <a:latin typeface="Arial" panose="020B0604020202020204" pitchFamily="34" charset="0"/>
                <a:ea typeface="ＭＳ Ｐゴシック" panose="020B0600070205080204" pitchFamily="34" charset="-128"/>
              </a:rPr>
              <a:t>Adult female fur seals’ tracks are very consistent in their movements toward the west coast of North America.</a:t>
            </a:r>
          </a:p>
          <a:p>
            <a:pPr eaLnBrk="1" hangingPunct="1"/>
            <a:endParaRPr lang="en-US" altLang="en-US" smtClean="0">
              <a:latin typeface="Arial" panose="020B0604020202020204" pitchFamily="34" charset="0"/>
              <a:ea typeface="ＭＳ Ｐゴシック" panose="020B0600070205080204" pitchFamily="34" charset="-128"/>
            </a:endParaRPr>
          </a:p>
          <a:p>
            <a:pPr eaLnBrk="1" hangingPunct="1"/>
            <a:r>
              <a:rPr lang="en-US" altLang="en-US" smtClean="0">
                <a:latin typeface="Arial" panose="020B0604020202020204" pitchFamily="34" charset="0"/>
                <a:ea typeface="ＭＳ Ｐゴシック" panose="020B0600070205080204" pitchFamily="34" charset="-128"/>
              </a:rPr>
              <a:t>Source:  NOAA/AFSC/NMML Alaska Ecosystem Program</a:t>
            </a:r>
          </a:p>
          <a:p>
            <a:pPr eaLnBrk="1" hangingPunct="1"/>
            <a:endParaRPr lang="en-US" altLang="en-US" smtClean="0">
              <a:latin typeface="Arial" panose="020B0604020202020204" pitchFamily="34" charset="0"/>
              <a:ea typeface="ＭＳ Ｐゴシック" panose="020B0600070205080204" pitchFamily="34" charset="-128"/>
            </a:endParaRPr>
          </a:p>
          <a:p>
            <a:pPr eaLnBrk="1" hangingPunct="1"/>
            <a:endParaRPr lang="en-US" altLang="en-US" smtClean="0">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p:cNvSpPr>
            <a:spLocks noGrp="1" noRot="1" noChangeAspect="1" noTextEdit="1"/>
          </p:cNvSpPr>
          <p:nvPr>
            <p:ph type="sldImg"/>
          </p:nvPr>
        </p:nvSpPr>
        <p:spPr>
          <a:ln/>
        </p:spPr>
      </p:sp>
      <p:sp>
        <p:nvSpPr>
          <p:cNvPr id="2355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latin typeface="Arial" panose="020B0604020202020204" pitchFamily="34" charset="0"/>
                <a:ea typeface="ＭＳ Ｐゴシック" panose="020B0600070205080204" pitchFamily="34" charset="-128"/>
              </a:rPr>
              <a:t>Slide 4</a:t>
            </a:r>
          </a:p>
          <a:p>
            <a:r>
              <a:rPr lang="en-US" altLang="en-US" smtClean="0">
                <a:latin typeface="Arial" panose="020B0604020202020204" pitchFamily="34" charset="0"/>
                <a:ea typeface="ＭＳ Ｐゴシック" panose="020B0600070205080204" pitchFamily="34" charset="-128"/>
              </a:rPr>
              <a:t>Adult male winter migrations go more toward the middle of the north Pacific Ocean.  Note that the males’ migration areas are generally separate from the females’ migration areas.</a:t>
            </a:r>
          </a:p>
          <a:p>
            <a:endParaRPr lang="en-US" altLang="en-US" smtClean="0">
              <a:latin typeface="Arial" panose="020B0604020202020204" pitchFamily="34" charset="0"/>
              <a:ea typeface="ＭＳ Ｐゴシック" panose="020B0600070205080204" pitchFamily="34" charset="-128"/>
            </a:endParaRPr>
          </a:p>
          <a:p>
            <a:r>
              <a:rPr lang="en-US" altLang="en-US" smtClean="0">
                <a:latin typeface="Arial" panose="020B0604020202020204" pitchFamily="34" charset="0"/>
                <a:ea typeface="ＭＳ Ｐゴシック" panose="020B0600070205080204" pitchFamily="34" charset="-128"/>
              </a:rPr>
              <a:t>Source:  NOAA/AFSC/NMML Alaska Ecosystem Program</a:t>
            </a:r>
          </a:p>
          <a:p>
            <a:endParaRPr lang="en-US" altLang="en-US" smtClean="0">
              <a:latin typeface="Arial" panose="020B0604020202020204" pitchFamily="34" charset="0"/>
              <a:ea typeface="ＭＳ Ｐゴシック" panose="020B0600070205080204" pitchFamily="34" charset="-128"/>
            </a:endParaRPr>
          </a:p>
        </p:txBody>
      </p:sp>
      <p:sp>
        <p:nvSpPr>
          <p:cNvPr id="2355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66788">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66788">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66788">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66788">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667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667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667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667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541B1B3E-8E3B-4684-BA57-50310C150167}" type="slidenum">
              <a:rPr lang="en-US" altLang="en-US" smtClean="0"/>
              <a:pPr>
                <a:spcBef>
                  <a:spcPct val="0"/>
                </a:spcBef>
              </a:pPr>
              <a:t>7</a:t>
            </a:fld>
            <a:endParaRPr lang="en-US" alt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66788">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66788">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66788">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66788">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667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667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667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667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1F4FFB48-12D8-4450-B048-B31FADC0F9BE}" type="slidenum">
              <a:rPr lang="en-US" altLang="en-US" smtClean="0"/>
              <a:pPr>
                <a:spcBef>
                  <a:spcPct val="0"/>
                </a:spcBef>
              </a:pPr>
              <a:t>8</a:t>
            </a:fld>
            <a:endParaRPr lang="en-US" altLang="en-US" smtClean="0"/>
          </a:p>
        </p:txBody>
      </p:sp>
      <p:sp>
        <p:nvSpPr>
          <p:cNvPr id="25603" name="Rectangle 2"/>
          <p:cNvSpPr>
            <a:spLocks noGrp="1" noRot="1" noChangeArrowheads="1" noTextEdit="1"/>
          </p:cNvSpPr>
          <p:nvPr>
            <p:ph type="sldImg"/>
          </p:nvPr>
        </p:nvSpPr>
        <p:spPr>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latin typeface="Arial" panose="020B0604020202020204" pitchFamily="34" charset="0"/>
                <a:ea typeface="ＭＳ Ｐゴシック" panose="020B0600070205080204" pitchFamily="34" charset="-128"/>
              </a:rPr>
              <a:t>In the 1890s, Unangam hunters and northwest tribal hunters were interviewed to document their knowledge of the migration routes of northern fur seals.  Several patterns emerged from these interviews that have been confirmed by current scientific research.</a:t>
            </a:r>
          </a:p>
          <a:p>
            <a:pPr eaLnBrk="1" hangingPunct="1"/>
            <a:endParaRPr lang="en-US" altLang="en-US" smtClean="0">
              <a:latin typeface="Arial" panose="020B0604020202020204" pitchFamily="34" charset="0"/>
              <a:ea typeface="ＭＳ Ｐゴシック" panose="020B0600070205080204" pitchFamily="34" charset="-128"/>
            </a:endParaRPr>
          </a:p>
          <a:p>
            <a:pPr eaLnBrk="1" hangingPunct="1"/>
            <a:r>
              <a:rPr lang="en-US" altLang="en-US" smtClean="0">
                <a:latin typeface="Arial" panose="020B0604020202020204" pitchFamily="34" charset="0"/>
                <a:ea typeface="ＭＳ Ｐゴシック" panose="020B0600070205080204" pitchFamily="34" charset="-128"/>
              </a:rPr>
              <a:t>The term “Alaska waters” in the interviews may simply mean waters that are not coastal to North America.</a:t>
            </a:r>
          </a:p>
          <a:p>
            <a:pPr eaLnBrk="1" hangingPunct="1"/>
            <a:endParaRPr lang="en-US" altLang="en-US" smtClean="0">
              <a:latin typeface="Arial" panose="020B0604020202020204" pitchFamily="34" charset="0"/>
              <a:ea typeface="ＭＳ Ｐゴシック" panose="020B0600070205080204" pitchFamily="34" charset="-128"/>
            </a:endParaRPr>
          </a:p>
          <a:p>
            <a:pPr eaLnBrk="1" hangingPunct="1"/>
            <a:r>
              <a:rPr lang="en-US" altLang="en-US" smtClean="0">
                <a:latin typeface="Arial" panose="020B0604020202020204" pitchFamily="34" charset="0"/>
                <a:ea typeface="ＭＳ Ｐゴシック" panose="020B0600070205080204" pitchFamily="34" charset="-128"/>
              </a:rPr>
              <a:t>Sterling AFSC Quarterly Report, July 2011 (http://www.afsc.noaa.gov/Quarterly/jas2011/divrptsNMML1.htm)</a:t>
            </a:r>
          </a:p>
          <a:p>
            <a:pPr eaLnBrk="1" hangingPunct="1"/>
            <a:endParaRPr lang="en-US" altLang="en-US" smtClean="0">
              <a:latin typeface="Arial" panose="020B0604020202020204" pitchFamily="34" charset="0"/>
              <a:ea typeface="ＭＳ Ｐゴシック" panose="020B0600070205080204" pitchFamily="34" charset="-128"/>
            </a:endParaRPr>
          </a:p>
          <a:p>
            <a:pPr eaLnBrk="1" hangingPunct="1"/>
            <a:r>
              <a:rPr lang="en-US" altLang="en-US" smtClean="0">
                <a:latin typeface="Arial" panose="020B0604020202020204" pitchFamily="34" charset="0"/>
                <a:ea typeface="ＭＳ Ｐゴシック" panose="020B0600070205080204" pitchFamily="34" charset="-128"/>
              </a:rPr>
              <a:t>Map:  Henry Wood Elliott, 1884</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66788">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66788">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66788">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66788">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667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667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667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667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2DDB4E14-77B5-4118-A554-67711E7DE873}" type="slidenum">
              <a:rPr lang="en-US" altLang="en-US" smtClean="0"/>
              <a:pPr>
                <a:spcBef>
                  <a:spcPct val="0"/>
                </a:spcBef>
              </a:pPr>
              <a:t>9</a:t>
            </a:fld>
            <a:endParaRPr lang="en-US" altLang="en-US" smtClean="0"/>
          </a:p>
        </p:txBody>
      </p:sp>
      <p:sp>
        <p:nvSpPr>
          <p:cNvPr id="27651" name="Rectangle 2"/>
          <p:cNvSpPr>
            <a:spLocks noGrp="1" noRot="1" noChangeArrowheads="1" noTextEdit="1"/>
          </p:cNvSpPr>
          <p:nvPr>
            <p:ph type="sldImg"/>
          </p:nvPr>
        </p:nvSpPr>
        <p:spPr>
          <a:ln/>
        </p:spPr>
      </p:sp>
      <p:sp>
        <p:nvSpPr>
          <p:cNvPr id="27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latin typeface="Arial" panose="020B0604020202020204" pitchFamily="34" charset="0"/>
                <a:ea typeface="ＭＳ Ｐゴシック" panose="020B0600070205080204" pitchFamily="34" charset="-128"/>
              </a:rPr>
              <a:t>Northern fur seal remains have been found in Native American settlements in Washington and California, indicating there has been a reliance on northern fur seals by native people over a wider geographic area than the Aleutian Islands, where Unangan have been hunting fur seals for thousands of years.</a:t>
            </a:r>
          </a:p>
          <a:p>
            <a:pPr eaLnBrk="1" hangingPunct="1"/>
            <a:endParaRPr lang="en-US" altLang="en-US" smtClean="0">
              <a:latin typeface="Arial" panose="020B0604020202020204" pitchFamily="34" charset="0"/>
              <a:ea typeface="ＭＳ Ｐゴシック" panose="020B0600070205080204" pitchFamily="34" charset="-128"/>
            </a:endParaRPr>
          </a:p>
          <a:p>
            <a:pPr eaLnBrk="1" hangingPunct="1"/>
            <a:r>
              <a:rPr lang="en-US" altLang="en-US" smtClean="0">
                <a:latin typeface="Arial" panose="020B0604020202020204" pitchFamily="34" charset="0"/>
                <a:ea typeface="ＭＳ Ｐゴシック" panose="020B0600070205080204" pitchFamily="34" charset="-128"/>
              </a:rPr>
              <a:t>Northern fur seal bones were found in middens from the Makah village of Ozette on the coast of Washington when the village was excavated in the 1970s.</a:t>
            </a:r>
          </a:p>
          <a:p>
            <a:pPr eaLnBrk="1" hangingPunct="1"/>
            <a:endParaRPr lang="en-US" altLang="en-US" smtClean="0">
              <a:latin typeface="Arial" panose="020B0604020202020204" pitchFamily="34" charset="0"/>
              <a:ea typeface="ＭＳ Ｐゴシック" panose="020B0600070205080204" pitchFamily="34" charset="-128"/>
            </a:endParaRPr>
          </a:p>
          <a:p>
            <a:pPr eaLnBrk="1" hangingPunct="1"/>
            <a:r>
              <a:rPr lang="en-US" altLang="en-US" smtClean="0">
                <a:latin typeface="Arial" panose="020B0604020202020204" pitchFamily="34" charset="0"/>
                <a:ea typeface="ＭＳ Ｐゴシック" panose="020B0600070205080204" pitchFamily="34" charset="-128"/>
              </a:rPr>
              <a:t>A midden is a mound or deposit containing shells, animals bones and other trash that indicate the presence of humans.</a:t>
            </a:r>
          </a:p>
          <a:p>
            <a:pPr eaLnBrk="1" hangingPunct="1"/>
            <a:endParaRPr lang="en-US" altLang="en-US" smtClean="0">
              <a:latin typeface="Arial" panose="020B0604020202020204" pitchFamily="34" charset="0"/>
              <a:ea typeface="ＭＳ Ｐゴシック" panose="020B0600070205080204" pitchFamily="34" charset="-128"/>
            </a:endParaRPr>
          </a:p>
          <a:p>
            <a:pPr eaLnBrk="1" hangingPunct="1"/>
            <a:r>
              <a:rPr lang="en-US" altLang="en-US" smtClean="0">
                <a:latin typeface="Arial" panose="020B0604020202020204" pitchFamily="34" charset="0"/>
                <a:ea typeface="ＭＳ Ｐゴシック" panose="020B0600070205080204" pitchFamily="34" charset="-128"/>
              </a:rPr>
              <a:t>Northern fur seal bones have also been found on the Farallon Islands off the California coast.</a:t>
            </a:r>
          </a:p>
          <a:p>
            <a:pPr eaLnBrk="1" hangingPunct="1"/>
            <a:endParaRPr lang="en-US" altLang="en-US" smtClean="0">
              <a:latin typeface="Arial" panose="020B0604020202020204" pitchFamily="34" charset="0"/>
              <a:ea typeface="ＭＳ Ｐゴシック" panose="020B0600070205080204" pitchFamily="34" charset="-128"/>
            </a:endParaRPr>
          </a:p>
          <a:p>
            <a:pPr eaLnBrk="1" hangingPunct="1"/>
            <a:r>
              <a:rPr lang="en-US" altLang="en-US" smtClean="0">
                <a:latin typeface="Arial" panose="020B0604020202020204" pitchFamily="34" charset="0"/>
                <a:ea typeface="ＭＳ Ｐゴシック" panose="020B0600070205080204" pitchFamily="34" charset="-128"/>
              </a:rPr>
              <a:t>Many First Nations Tribes of Canada hunted fur seals during the seals’ winter migration off the coast of North America.</a:t>
            </a:r>
          </a:p>
          <a:p>
            <a:pPr eaLnBrk="1" hangingPunct="1"/>
            <a:endParaRPr lang="en-US" altLang="en-US" smtClean="0">
              <a:latin typeface="Arial" panose="020B0604020202020204" pitchFamily="34" charset="0"/>
              <a:ea typeface="ＭＳ Ｐゴシック" panose="020B0600070205080204" pitchFamily="34" charset="-128"/>
            </a:endParaRPr>
          </a:p>
          <a:p>
            <a:pPr eaLnBrk="1" hangingPunct="1"/>
            <a:r>
              <a:rPr lang="en-US" altLang="en-US" smtClean="0">
                <a:latin typeface="Arial" panose="020B0604020202020204" pitchFamily="34" charset="0"/>
                <a:ea typeface="ＭＳ Ｐゴシック" panose="020B0600070205080204" pitchFamily="34" charset="-128"/>
              </a:rPr>
              <a:t>Source http://www.washington.edu/news/archive/2044</a:t>
            </a:r>
          </a:p>
          <a:p>
            <a:pPr eaLnBrk="1" hangingPunct="1"/>
            <a:r>
              <a:rPr lang="en-US" altLang="en-US" smtClean="0">
                <a:latin typeface="Arial" panose="020B0604020202020204" pitchFamily="34" charset="0"/>
                <a:ea typeface="ＭＳ Ｐゴシック" panose="020B0600070205080204" pitchFamily="34" charset="-128"/>
              </a:rPr>
              <a:t>Michael Etnier, PhD Thesis</a:t>
            </a:r>
          </a:p>
          <a:p>
            <a:pPr eaLnBrk="1" hangingPunct="1"/>
            <a:endParaRPr lang="en-US" altLang="en-US" smtClean="0">
              <a:latin typeface="Arial" panose="020B0604020202020204" pitchFamily="34" charset="0"/>
              <a:ea typeface="ＭＳ Ｐゴシック" panose="020B0600070205080204" pitchFamily="34" charset="-128"/>
            </a:endParaRPr>
          </a:p>
          <a:p>
            <a:pPr eaLnBrk="1" hangingPunct="1"/>
            <a:r>
              <a:rPr lang="en-US" altLang="en-US" smtClean="0">
                <a:latin typeface="Arial" panose="020B0604020202020204" pitchFamily="34" charset="0"/>
                <a:ea typeface="ＭＳ Ｐゴシック" panose="020B0600070205080204" pitchFamily="34" charset="-128"/>
              </a:rPr>
              <a:t>http://www.calacademy.org/science_now/archive/academy_research/doug_long.php</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66788">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66788">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66788">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66788">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667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667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667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667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C54B02A6-6E14-4C2D-A119-314B287D6AF8}" type="slidenum">
              <a:rPr lang="en-US" altLang="en-US" smtClean="0"/>
              <a:pPr>
                <a:spcBef>
                  <a:spcPct val="0"/>
                </a:spcBef>
              </a:pPr>
              <a:t>10</a:t>
            </a:fld>
            <a:endParaRPr lang="en-US" altLang="en-US" smtClean="0"/>
          </a:p>
        </p:txBody>
      </p:sp>
      <p:sp>
        <p:nvSpPr>
          <p:cNvPr id="29699" name="Rectangle 2"/>
          <p:cNvSpPr>
            <a:spLocks noGrp="1" noRot="1" noChangeArrowheads="1" noTextEdit="1"/>
          </p:cNvSpPr>
          <p:nvPr>
            <p:ph type="sldImg"/>
          </p:nvPr>
        </p:nvSpPr>
        <p:spPr>
          <a:ln/>
        </p:spPr>
      </p:sp>
      <p:sp>
        <p:nvSpPr>
          <p:cNvPr id="29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latin typeface="Arial" panose="020B0604020202020204" pitchFamily="34" charset="0"/>
                <a:ea typeface="ＭＳ Ｐゴシック" panose="020B0600070205080204" pitchFamily="34" charset="-128"/>
              </a:rPr>
              <a:t>Current scientific research has confirmed much of the information documented in the 1890s from Unangam hunters.</a:t>
            </a:r>
          </a:p>
          <a:p>
            <a:pPr eaLnBrk="1" hangingPunct="1"/>
            <a:endParaRPr lang="en-US" altLang="en-US" smtClean="0">
              <a:latin typeface="Arial" panose="020B0604020202020204" pitchFamily="34" charset="0"/>
              <a:ea typeface="ＭＳ Ｐゴシック" panose="020B0600070205080204" pitchFamily="34" charset="-128"/>
            </a:endParaRPr>
          </a:p>
          <a:p>
            <a:pPr eaLnBrk="1" hangingPunct="1"/>
            <a:r>
              <a:rPr lang="en-US" altLang="en-US" smtClean="0">
                <a:latin typeface="Arial" panose="020B0604020202020204" pitchFamily="34" charset="0"/>
                <a:ea typeface="ＭＳ Ｐゴシック" panose="020B0600070205080204" pitchFamily="34" charset="-128"/>
              </a:rPr>
              <a:t>For many years, the information gathered from Unangam hunters was ignored. Current satellite data has confirmed the Unangam traditional knowledge. Today scientists often work closely with native communities to gather information about traditionally hunted animals.</a:t>
            </a:r>
          </a:p>
          <a:p>
            <a:pPr eaLnBrk="1" hangingPunct="1"/>
            <a:endParaRPr lang="en-US" altLang="en-US" smtClean="0">
              <a:latin typeface="Arial" panose="020B0604020202020204" pitchFamily="34" charset="0"/>
              <a:ea typeface="ＭＳ Ｐゴシック" panose="020B0600070205080204" pitchFamily="34" charset="-128"/>
            </a:endParaRPr>
          </a:p>
          <a:p>
            <a:pPr eaLnBrk="1" hangingPunct="1"/>
            <a:r>
              <a:rPr lang="en-US" altLang="en-US" smtClean="0">
                <a:latin typeface="Arial" panose="020B0604020202020204" pitchFamily="34" charset="0"/>
                <a:ea typeface="ＭＳ Ｐゴシック" panose="020B0600070205080204" pitchFamily="34" charset="-128"/>
              </a:rPr>
              <a:t>Photo: NOAA/AFSC/NMML</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66788">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66788">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66788">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66788">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667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667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667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667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E666F030-6600-494D-A5C3-61ADD0963363}" type="slidenum">
              <a:rPr lang="en-US" altLang="en-US" smtClean="0"/>
              <a:pPr>
                <a:spcBef>
                  <a:spcPct val="0"/>
                </a:spcBef>
              </a:pPr>
              <a:t>11</a:t>
            </a:fld>
            <a:endParaRPr lang="en-US" altLang="en-US" smtClean="0"/>
          </a:p>
        </p:txBody>
      </p:sp>
      <p:sp>
        <p:nvSpPr>
          <p:cNvPr id="31747" name="Rectangle 2"/>
          <p:cNvSpPr>
            <a:spLocks noGrp="1" noRot="1" noChangeArrowheads="1" noTextEdit="1"/>
          </p:cNvSpPr>
          <p:nvPr>
            <p:ph type="sldImg"/>
          </p:nvPr>
        </p:nvSpPr>
        <p:spPr>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latin typeface="Arial" panose="020B0604020202020204" pitchFamily="34" charset="0"/>
                <a:ea typeface="ＭＳ Ｐゴシック" panose="020B0600070205080204" pitchFamily="34" charset="-128"/>
              </a:rPr>
              <a:t>Photo: Pam Goddard:  Thalassa; resting northern fur seals, St. Paul Island</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28002" name="Rectangle 2"/>
          <p:cNvSpPr>
            <a:spLocks noGrp="1" noChangeArrowheads="1"/>
          </p:cNvSpPr>
          <p:nvPr>
            <p:ph type="ctrTitle" sz="quarter"/>
          </p:nvPr>
        </p:nvSpPr>
        <p:spPr>
          <a:xfrm>
            <a:off x="685800" y="1676400"/>
            <a:ext cx="7772400" cy="1828800"/>
          </a:xfrm>
          <a:prstGeom prst="rect">
            <a:avLst/>
          </a:prstGeom>
        </p:spPr>
        <p:txBody>
          <a:bodyPr/>
          <a:lstStyle>
            <a:lvl1pPr>
              <a:defRPr>
                <a:solidFill>
                  <a:srgbClr val="4B1C3D"/>
                </a:solidFill>
              </a:defRPr>
            </a:lvl1pPr>
          </a:lstStyle>
          <a:p>
            <a:r>
              <a:rPr lang="en-US" smtClean="0"/>
              <a:t>Click to edit Master title style</a:t>
            </a:r>
            <a:endParaRPr lang="en-US" dirty="0"/>
          </a:p>
        </p:txBody>
      </p:sp>
      <p:sp>
        <p:nvSpPr>
          <p:cNvPr id="128003" name="Rectangle 3"/>
          <p:cNvSpPr>
            <a:spLocks noGrp="1" noChangeArrowheads="1"/>
          </p:cNvSpPr>
          <p:nvPr>
            <p:ph type="subTitle" sz="quarter" idx="1"/>
          </p:nvPr>
        </p:nvSpPr>
        <p:spPr>
          <a:xfrm>
            <a:off x="1371600" y="3886200"/>
            <a:ext cx="6400800" cy="1752600"/>
          </a:xfrm>
        </p:spPr>
        <p:txBody>
          <a:bodyPr/>
          <a:lstStyle>
            <a:lvl1pPr marL="0" indent="0" algn="ctr">
              <a:buFont typeface="Zapf Dingbats" charset="2"/>
              <a:buNone/>
              <a:defRPr/>
            </a:lvl1pPr>
          </a:lstStyle>
          <a:p>
            <a:r>
              <a:rPr lang="en-US" smtClean="0"/>
              <a:t>Click to edit Master subtitle style</a:t>
            </a:r>
            <a:endParaRPr lang="en-US"/>
          </a:p>
        </p:txBody>
      </p:sp>
      <p:sp>
        <p:nvSpPr>
          <p:cNvPr id="4" name="Slide Number Placeholder 3"/>
          <p:cNvSpPr>
            <a:spLocks noGrp="1" noChangeArrowheads="1"/>
          </p:cNvSpPr>
          <p:nvPr>
            <p:ph type="sldNum" sz="quarter" idx="10"/>
          </p:nvPr>
        </p:nvSpPr>
        <p:spPr/>
        <p:txBody>
          <a:bodyPr/>
          <a:lstStyle>
            <a:lvl1pPr>
              <a:defRPr/>
            </a:lvl1pPr>
          </a:lstStyle>
          <a:p>
            <a:pPr>
              <a:defRPr/>
            </a:pPr>
            <a:fld id="{AF6C3AB0-A9A3-4926-BE2D-2203A8F87CD9}" type="slidenum">
              <a:rPr lang="en-US" altLang="en-US"/>
              <a:pPr>
                <a:defRPr/>
              </a:pPr>
              <a:t>‹#›</a:t>
            </a:fld>
            <a:endParaRPr lang="en-US" altLang="en-US"/>
          </a:p>
        </p:txBody>
      </p:sp>
    </p:spTree>
    <p:extLst>
      <p:ext uri="{BB962C8B-B14F-4D97-AF65-F5344CB8AC3E}">
        <p14:creationId xmlns:p14="http://schemas.microsoft.com/office/powerpoint/2010/main" val="37756124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Text, and Content">
    <p:spTree>
      <p:nvGrpSpPr>
        <p:cNvPr id="1" name=""/>
        <p:cNvGrpSpPr/>
        <p:nvPr/>
      </p:nvGrpSpPr>
      <p:grpSpPr>
        <a:xfrm>
          <a:off x="0" y="0"/>
          <a:ext cx="0" cy="0"/>
          <a:chOff x="0" y="0"/>
          <a:chExt cx="0" cy="0"/>
        </a:xfrm>
      </p:grpSpPr>
      <p:sp>
        <p:nvSpPr>
          <p:cNvPr id="5" name="Line 14"/>
          <p:cNvSpPr>
            <a:spLocks noChangeShapeType="1"/>
          </p:cNvSpPr>
          <p:nvPr userDrawn="1"/>
        </p:nvSpPr>
        <p:spPr bwMode="auto">
          <a:xfrm>
            <a:off x="228600" y="6096000"/>
            <a:ext cx="868680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 name="Line 14"/>
          <p:cNvSpPr>
            <a:spLocks noChangeShapeType="1"/>
          </p:cNvSpPr>
          <p:nvPr userDrawn="1"/>
        </p:nvSpPr>
        <p:spPr bwMode="auto">
          <a:xfrm>
            <a:off x="457200" y="6096000"/>
            <a:ext cx="822960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 name="Line 14"/>
          <p:cNvSpPr>
            <a:spLocks noChangeShapeType="1"/>
          </p:cNvSpPr>
          <p:nvPr userDrawn="1"/>
        </p:nvSpPr>
        <p:spPr bwMode="auto">
          <a:xfrm>
            <a:off x="0" y="1143000"/>
            <a:ext cx="9144000" cy="0"/>
          </a:xfrm>
          <a:prstGeom prst="line">
            <a:avLst/>
          </a:prstGeom>
          <a:noFill/>
          <a:ln w="28575">
            <a:solidFill>
              <a:schemeClr val="bg2">
                <a:lumMod val="50000"/>
              </a:schemeClr>
            </a:solidFill>
            <a:round/>
            <a:headEnd/>
            <a:tailEnd/>
          </a:ln>
          <a:effectLst/>
        </p:spPr>
        <p:txBody>
          <a:bodyPr wrap="none" anchor="ctr"/>
          <a:lstStyle/>
          <a:p>
            <a:pPr eaLnBrk="1" hangingPunct="1">
              <a:defRPr/>
            </a:pPr>
            <a:endParaRPr lang="en-US">
              <a:latin typeface="Arial" charset="0"/>
              <a:ea typeface="+mn-ea"/>
            </a:endParaRPr>
          </a:p>
        </p:txBody>
      </p:sp>
      <p:sp>
        <p:nvSpPr>
          <p:cNvPr id="8" name="Line 14"/>
          <p:cNvSpPr>
            <a:spLocks noChangeShapeType="1"/>
          </p:cNvSpPr>
          <p:nvPr userDrawn="1"/>
        </p:nvSpPr>
        <p:spPr bwMode="auto">
          <a:xfrm>
            <a:off x="228600" y="6096000"/>
            <a:ext cx="868680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pic>
        <p:nvPicPr>
          <p:cNvPr id="9" name="Picture 19"/>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876800" y="228600"/>
            <a:ext cx="4267200" cy="1238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 Placeholder 2"/>
          <p:cNvSpPr>
            <a:spLocks noGrp="1"/>
          </p:cNvSpPr>
          <p:nvPr>
            <p:ph type="body" sz="half" idx="1"/>
          </p:nvPr>
        </p:nvSpPr>
        <p:spPr>
          <a:xfrm>
            <a:off x="457200" y="1981200"/>
            <a:ext cx="40386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981200"/>
            <a:ext cx="40386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22" name="Title 1"/>
          <p:cNvSpPr>
            <a:spLocks noGrp="1"/>
          </p:cNvSpPr>
          <p:nvPr>
            <p:ph type="title"/>
          </p:nvPr>
        </p:nvSpPr>
        <p:spPr>
          <a:xfrm>
            <a:off x="228600" y="152400"/>
            <a:ext cx="7086600" cy="1066800"/>
          </a:xfrm>
        </p:spPr>
        <p:txBody>
          <a:bodyPr/>
          <a:lstStyle>
            <a:lvl1pPr>
              <a:defRPr>
                <a:solidFill>
                  <a:schemeClr val="accent2"/>
                </a:solidFill>
              </a:defRPr>
            </a:lvl1pPr>
          </a:lstStyle>
          <a:p>
            <a:r>
              <a:rPr lang="en-US" dirty="0" smtClean="0"/>
              <a:t>Click to edit Master title style</a:t>
            </a:r>
            <a:endParaRPr lang="en-US" dirty="0"/>
          </a:p>
        </p:txBody>
      </p:sp>
      <p:sp>
        <p:nvSpPr>
          <p:cNvPr id="10" name="Slide Number Placeholder 9"/>
          <p:cNvSpPr>
            <a:spLocks noGrp="1" noChangeArrowheads="1"/>
          </p:cNvSpPr>
          <p:nvPr>
            <p:ph type="sldNum" sz="quarter" idx="10"/>
          </p:nvPr>
        </p:nvSpPr>
        <p:spPr/>
        <p:txBody>
          <a:bodyPr/>
          <a:lstStyle>
            <a:lvl1pPr>
              <a:defRPr/>
            </a:lvl1pPr>
          </a:lstStyle>
          <a:p>
            <a:pPr>
              <a:defRPr/>
            </a:pPr>
            <a:fld id="{33CAAAA5-8AB4-4550-9A1D-FD6206B58C05}" type="slidenum">
              <a:rPr lang="en-US" altLang="en-US"/>
              <a:pPr>
                <a:defRPr/>
              </a:pPr>
              <a:t>‹#›</a:t>
            </a:fld>
            <a:endParaRPr lang="en-US" altLang="en-US"/>
          </a:p>
        </p:txBody>
      </p:sp>
      <p:sp>
        <p:nvSpPr>
          <p:cNvPr id="11" name="Date Placeholder 11"/>
          <p:cNvSpPr>
            <a:spLocks noGrp="1"/>
          </p:cNvSpPr>
          <p:nvPr>
            <p:ph type="dt" sz="half" idx="11"/>
          </p:nvPr>
        </p:nvSpPr>
        <p:spPr>
          <a:xfrm>
            <a:off x="228600" y="6248400"/>
            <a:ext cx="4800600" cy="384175"/>
          </a:xfrm>
          <a:prstGeom prst="rect">
            <a:avLst/>
          </a:prstGeom>
        </p:spPr>
        <p:txBody>
          <a:bodyPr/>
          <a:lstStyle>
            <a:lvl1pPr eaLnBrk="1" hangingPunct="1">
              <a:defRPr b="1">
                <a:latin typeface="Arial" pitchFamily="1" charset="0"/>
                <a:ea typeface="ＭＳ Ｐゴシック" pitchFamily="1" charset="-128"/>
                <a:cs typeface="ＭＳ Ｐゴシック" pitchFamily="1" charset="-128"/>
              </a:defRPr>
            </a:lvl1pPr>
          </a:lstStyle>
          <a:p>
            <a:pPr>
              <a:defRPr/>
            </a:pPr>
            <a:r>
              <a:rPr lang="en-US"/>
              <a:t>Lesson 5:</a:t>
            </a:r>
            <a:r>
              <a:rPr lang="en-US" sz="1700"/>
              <a:t> </a:t>
            </a:r>
            <a:r>
              <a:rPr lang="en-US" i="1"/>
              <a:t>How do fur seals dive?</a:t>
            </a:r>
          </a:p>
        </p:txBody>
      </p:sp>
    </p:spTree>
    <p:extLst>
      <p:ext uri="{BB962C8B-B14F-4D97-AF65-F5344CB8AC3E}">
        <p14:creationId xmlns:p14="http://schemas.microsoft.com/office/powerpoint/2010/main" val="27809917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2 Content and Text">
    <p:spTree>
      <p:nvGrpSpPr>
        <p:cNvPr id="1" name=""/>
        <p:cNvGrpSpPr/>
        <p:nvPr/>
      </p:nvGrpSpPr>
      <p:grpSpPr>
        <a:xfrm>
          <a:off x="0" y="0"/>
          <a:ext cx="0" cy="0"/>
          <a:chOff x="0" y="0"/>
          <a:chExt cx="0" cy="0"/>
        </a:xfrm>
      </p:grpSpPr>
      <p:sp>
        <p:nvSpPr>
          <p:cNvPr id="6" name="Line 14"/>
          <p:cNvSpPr>
            <a:spLocks noChangeShapeType="1"/>
          </p:cNvSpPr>
          <p:nvPr userDrawn="1"/>
        </p:nvSpPr>
        <p:spPr bwMode="auto">
          <a:xfrm>
            <a:off x="228600" y="6096000"/>
            <a:ext cx="868680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 name="Line 14"/>
          <p:cNvSpPr>
            <a:spLocks noChangeShapeType="1"/>
          </p:cNvSpPr>
          <p:nvPr userDrawn="1"/>
        </p:nvSpPr>
        <p:spPr bwMode="auto">
          <a:xfrm>
            <a:off x="457200" y="6096000"/>
            <a:ext cx="822960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8" name="Line 14"/>
          <p:cNvSpPr>
            <a:spLocks noChangeShapeType="1"/>
          </p:cNvSpPr>
          <p:nvPr userDrawn="1"/>
        </p:nvSpPr>
        <p:spPr bwMode="auto">
          <a:xfrm>
            <a:off x="0" y="1143000"/>
            <a:ext cx="9144000" cy="0"/>
          </a:xfrm>
          <a:prstGeom prst="line">
            <a:avLst/>
          </a:prstGeom>
          <a:noFill/>
          <a:ln w="28575">
            <a:solidFill>
              <a:schemeClr val="bg2">
                <a:lumMod val="50000"/>
              </a:schemeClr>
            </a:solidFill>
            <a:round/>
            <a:headEnd/>
            <a:tailEnd/>
          </a:ln>
          <a:effectLst/>
        </p:spPr>
        <p:txBody>
          <a:bodyPr wrap="none" anchor="ctr"/>
          <a:lstStyle/>
          <a:p>
            <a:pPr eaLnBrk="1" hangingPunct="1">
              <a:defRPr/>
            </a:pPr>
            <a:endParaRPr lang="en-US">
              <a:latin typeface="Arial" charset="0"/>
              <a:ea typeface="+mn-ea"/>
            </a:endParaRPr>
          </a:p>
        </p:txBody>
      </p:sp>
      <p:sp>
        <p:nvSpPr>
          <p:cNvPr id="9" name="Line 14"/>
          <p:cNvSpPr>
            <a:spLocks noChangeShapeType="1"/>
          </p:cNvSpPr>
          <p:nvPr userDrawn="1"/>
        </p:nvSpPr>
        <p:spPr bwMode="auto">
          <a:xfrm>
            <a:off x="228600" y="6096000"/>
            <a:ext cx="868680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pic>
        <p:nvPicPr>
          <p:cNvPr id="10" name="Picture 19"/>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876800" y="228600"/>
            <a:ext cx="4267200" cy="1238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ontent Placeholder 2"/>
          <p:cNvSpPr>
            <a:spLocks noGrp="1"/>
          </p:cNvSpPr>
          <p:nvPr>
            <p:ph sz="quarter" idx="1"/>
          </p:nvPr>
        </p:nvSpPr>
        <p:spPr>
          <a:xfrm>
            <a:off x="457200" y="1981200"/>
            <a:ext cx="40386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half" idx="3"/>
          </p:nvPr>
        </p:nvSpPr>
        <p:spPr>
          <a:xfrm>
            <a:off x="4648200" y="1981200"/>
            <a:ext cx="40386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23" name="Title 1"/>
          <p:cNvSpPr>
            <a:spLocks noGrp="1"/>
          </p:cNvSpPr>
          <p:nvPr>
            <p:ph type="title"/>
          </p:nvPr>
        </p:nvSpPr>
        <p:spPr>
          <a:xfrm>
            <a:off x="228600" y="152400"/>
            <a:ext cx="7086600" cy="1066800"/>
          </a:xfrm>
        </p:spPr>
        <p:txBody>
          <a:bodyPr/>
          <a:lstStyle>
            <a:lvl1pPr>
              <a:defRPr>
                <a:solidFill>
                  <a:schemeClr val="accent2"/>
                </a:solidFill>
              </a:defRPr>
            </a:lvl1pPr>
          </a:lstStyle>
          <a:p>
            <a:r>
              <a:rPr lang="en-US" dirty="0" smtClean="0"/>
              <a:t>Click to edit Master title style</a:t>
            </a:r>
            <a:endParaRPr lang="en-US" dirty="0"/>
          </a:p>
        </p:txBody>
      </p:sp>
      <p:sp>
        <p:nvSpPr>
          <p:cNvPr id="11" name="Slide Number Placeholder 10"/>
          <p:cNvSpPr>
            <a:spLocks noGrp="1" noChangeArrowheads="1"/>
          </p:cNvSpPr>
          <p:nvPr>
            <p:ph type="sldNum" sz="quarter" idx="10"/>
          </p:nvPr>
        </p:nvSpPr>
        <p:spPr/>
        <p:txBody>
          <a:bodyPr/>
          <a:lstStyle>
            <a:lvl1pPr>
              <a:defRPr/>
            </a:lvl1pPr>
          </a:lstStyle>
          <a:p>
            <a:pPr>
              <a:defRPr/>
            </a:pPr>
            <a:fld id="{FD77B61C-478B-4B56-928E-1CF47F36F268}" type="slidenum">
              <a:rPr lang="en-US" altLang="en-US"/>
              <a:pPr>
                <a:defRPr/>
              </a:pPr>
              <a:t>‹#›</a:t>
            </a:fld>
            <a:endParaRPr lang="en-US" altLang="en-US"/>
          </a:p>
        </p:txBody>
      </p:sp>
      <p:sp>
        <p:nvSpPr>
          <p:cNvPr id="12" name="Date Placeholder 11"/>
          <p:cNvSpPr>
            <a:spLocks noGrp="1"/>
          </p:cNvSpPr>
          <p:nvPr>
            <p:ph type="dt" sz="half" idx="11"/>
          </p:nvPr>
        </p:nvSpPr>
        <p:spPr>
          <a:xfrm>
            <a:off x="228600" y="6248400"/>
            <a:ext cx="4800600" cy="384175"/>
          </a:xfrm>
          <a:prstGeom prst="rect">
            <a:avLst/>
          </a:prstGeom>
        </p:spPr>
        <p:txBody>
          <a:bodyPr/>
          <a:lstStyle>
            <a:lvl1pPr eaLnBrk="1" hangingPunct="1">
              <a:defRPr b="1">
                <a:latin typeface="Arial" pitchFamily="1" charset="0"/>
                <a:ea typeface="ＭＳ Ｐゴシック" pitchFamily="1" charset="-128"/>
                <a:cs typeface="ＭＳ Ｐゴシック" pitchFamily="1" charset="-128"/>
              </a:defRPr>
            </a:lvl1pPr>
          </a:lstStyle>
          <a:p>
            <a:pPr>
              <a:defRPr/>
            </a:pPr>
            <a:r>
              <a:rPr lang="en-US"/>
              <a:t>Lesson 5:</a:t>
            </a:r>
            <a:r>
              <a:rPr lang="en-US" sz="1700"/>
              <a:t> </a:t>
            </a:r>
            <a:r>
              <a:rPr lang="en-US" i="1"/>
              <a:t>How do fur seals dive?</a:t>
            </a:r>
          </a:p>
        </p:txBody>
      </p:sp>
    </p:spTree>
    <p:extLst>
      <p:ext uri="{BB962C8B-B14F-4D97-AF65-F5344CB8AC3E}">
        <p14:creationId xmlns:p14="http://schemas.microsoft.com/office/powerpoint/2010/main" val="24535506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Only">
    <p:spTree>
      <p:nvGrpSpPr>
        <p:cNvPr id="1" name=""/>
        <p:cNvGrpSpPr/>
        <p:nvPr/>
      </p:nvGrpSpPr>
      <p:grpSpPr>
        <a:xfrm>
          <a:off x="0" y="0"/>
          <a:ext cx="0" cy="0"/>
          <a:chOff x="0" y="0"/>
          <a:chExt cx="0" cy="0"/>
        </a:xfrm>
      </p:grpSpPr>
      <p:sp>
        <p:nvSpPr>
          <p:cNvPr id="3" name="Line 14"/>
          <p:cNvSpPr>
            <a:spLocks noChangeShapeType="1"/>
          </p:cNvSpPr>
          <p:nvPr userDrawn="1"/>
        </p:nvSpPr>
        <p:spPr bwMode="auto">
          <a:xfrm>
            <a:off x="228600" y="6096000"/>
            <a:ext cx="868680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 name="Line 14"/>
          <p:cNvSpPr>
            <a:spLocks noChangeShapeType="1"/>
          </p:cNvSpPr>
          <p:nvPr userDrawn="1"/>
        </p:nvSpPr>
        <p:spPr bwMode="auto">
          <a:xfrm>
            <a:off x="457200" y="6096000"/>
            <a:ext cx="822960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 name="Line 14"/>
          <p:cNvSpPr>
            <a:spLocks noChangeShapeType="1"/>
          </p:cNvSpPr>
          <p:nvPr userDrawn="1"/>
        </p:nvSpPr>
        <p:spPr bwMode="auto">
          <a:xfrm>
            <a:off x="0" y="1143000"/>
            <a:ext cx="9144000" cy="0"/>
          </a:xfrm>
          <a:prstGeom prst="line">
            <a:avLst/>
          </a:prstGeom>
          <a:noFill/>
          <a:ln w="28575">
            <a:solidFill>
              <a:schemeClr val="bg2">
                <a:lumMod val="50000"/>
              </a:schemeClr>
            </a:solidFill>
            <a:round/>
            <a:headEnd/>
            <a:tailEnd/>
          </a:ln>
          <a:effectLst/>
        </p:spPr>
        <p:txBody>
          <a:bodyPr wrap="none" anchor="ctr"/>
          <a:lstStyle/>
          <a:p>
            <a:pPr eaLnBrk="1" hangingPunct="1">
              <a:defRPr/>
            </a:pPr>
            <a:endParaRPr lang="en-US">
              <a:latin typeface="Arial" charset="0"/>
              <a:ea typeface="+mn-ea"/>
            </a:endParaRPr>
          </a:p>
        </p:txBody>
      </p:sp>
      <p:sp>
        <p:nvSpPr>
          <p:cNvPr id="6" name="Line 14"/>
          <p:cNvSpPr>
            <a:spLocks noChangeShapeType="1"/>
          </p:cNvSpPr>
          <p:nvPr userDrawn="1"/>
        </p:nvSpPr>
        <p:spPr bwMode="auto">
          <a:xfrm>
            <a:off x="228600" y="6096000"/>
            <a:ext cx="868680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pic>
        <p:nvPicPr>
          <p:cNvPr id="7" name="Picture 19"/>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876800" y="228600"/>
            <a:ext cx="4267200" cy="1238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Title 1"/>
          <p:cNvSpPr>
            <a:spLocks noGrp="1"/>
          </p:cNvSpPr>
          <p:nvPr>
            <p:ph type="title"/>
          </p:nvPr>
        </p:nvSpPr>
        <p:spPr>
          <a:xfrm>
            <a:off x="228600" y="152400"/>
            <a:ext cx="7086600" cy="1066800"/>
          </a:xfrm>
        </p:spPr>
        <p:txBody>
          <a:bodyPr/>
          <a:lstStyle>
            <a:lvl1pPr>
              <a:defRPr>
                <a:solidFill>
                  <a:schemeClr val="accent2"/>
                </a:solidFill>
              </a:defRPr>
            </a:lvl1pPr>
          </a:lstStyle>
          <a:p>
            <a:r>
              <a:rPr lang="en-US" dirty="0" smtClean="0"/>
              <a:t>Click to edit Master title style</a:t>
            </a:r>
            <a:endParaRPr lang="en-US" dirty="0"/>
          </a:p>
        </p:txBody>
      </p:sp>
      <p:sp>
        <p:nvSpPr>
          <p:cNvPr id="8" name="Rectangle 11"/>
          <p:cNvSpPr>
            <a:spLocks noGrp="1" noChangeArrowheads="1"/>
          </p:cNvSpPr>
          <p:nvPr>
            <p:ph type="sldNum" sz="quarter" idx="10"/>
          </p:nvPr>
        </p:nvSpPr>
        <p:spPr/>
        <p:txBody>
          <a:bodyPr/>
          <a:lstStyle>
            <a:lvl1pPr>
              <a:defRPr/>
            </a:lvl1pPr>
          </a:lstStyle>
          <a:p>
            <a:pPr>
              <a:defRPr/>
            </a:pPr>
            <a:fld id="{DD67F5E2-35A1-42BA-8E7C-C16A4A6AA3C5}" type="slidenum">
              <a:rPr lang="en-US" altLang="en-US"/>
              <a:pPr>
                <a:defRPr/>
              </a:pPr>
              <a:t>‹#›</a:t>
            </a:fld>
            <a:endParaRPr lang="en-US" altLang="en-US"/>
          </a:p>
        </p:txBody>
      </p:sp>
      <p:sp>
        <p:nvSpPr>
          <p:cNvPr id="9" name="Date Placeholder 11"/>
          <p:cNvSpPr>
            <a:spLocks noGrp="1"/>
          </p:cNvSpPr>
          <p:nvPr>
            <p:ph type="dt" sz="half" idx="11"/>
          </p:nvPr>
        </p:nvSpPr>
        <p:spPr>
          <a:xfrm>
            <a:off x="228600" y="6248400"/>
            <a:ext cx="4800600" cy="384175"/>
          </a:xfrm>
          <a:prstGeom prst="rect">
            <a:avLst/>
          </a:prstGeom>
        </p:spPr>
        <p:txBody>
          <a:bodyPr/>
          <a:lstStyle>
            <a:lvl1pPr eaLnBrk="1" hangingPunct="1">
              <a:defRPr b="1">
                <a:latin typeface="Arial" pitchFamily="1" charset="0"/>
                <a:ea typeface="ＭＳ Ｐゴシック" pitchFamily="1" charset="-128"/>
                <a:cs typeface="ＭＳ Ｐゴシック" pitchFamily="1" charset="-128"/>
              </a:defRPr>
            </a:lvl1pPr>
          </a:lstStyle>
          <a:p>
            <a:pPr>
              <a:defRPr/>
            </a:pPr>
            <a:r>
              <a:rPr lang="en-US"/>
              <a:t>Lesson 5:</a:t>
            </a:r>
            <a:r>
              <a:rPr lang="en-US" sz="1700"/>
              <a:t> </a:t>
            </a:r>
            <a:r>
              <a:rPr lang="en-US" i="1"/>
              <a:t>How do fur seals dive?</a:t>
            </a:r>
          </a:p>
        </p:txBody>
      </p:sp>
    </p:spTree>
    <p:extLst>
      <p:ext uri="{BB962C8B-B14F-4D97-AF65-F5344CB8AC3E}">
        <p14:creationId xmlns:p14="http://schemas.microsoft.com/office/powerpoint/2010/main" val="368057654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2.wmf"/><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jpe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6"/>
          <a:srcRect/>
          <a:stretch>
            <a:fillRect/>
          </a:stretch>
        </a:blipFill>
        <a:effectLst/>
      </p:bgPr>
    </p:bg>
    <p:spTree>
      <p:nvGrpSpPr>
        <p:cNvPr id="1" name=""/>
        <p:cNvGrpSpPr/>
        <p:nvPr/>
      </p:nvGrpSpPr>
      <p:grpSpPr>
        <a:xfrm>
          <a:off x="0" y="0"/>
          <a:ext cx="0" cy="0"/>
          <a:chOff x="0" y="0"/>
          <a:chExt cx="0" cy="0"/>
        </a:xfrm>
      </p:grpSpPr>
      <p:sp>
        <p:nvSpPr>
          <p:cNvPr id="1026" name="Rectangle 4"/>
          <p:cNvSpPr>
            <a:spLocks noGrp="1" noChangeArrowheads="1"/>
          </p:cNvSpPr>
          <p:nvPr>
            <p:ph type="body" idx="1"/>
          </p:nvPr>
        </p:nvSpPr>
        <p:spPr bwMode="auto">
          <a:xfrm>
            <a:off x="228600" y="1447800"/>
            <a:ext cx="8686800" cy="449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26987" name="Rectangle 11"/>
          <p:cNvSpPr>
            <a:spLocks noGrp="1" noChangeArrowheads="1"/>
          </p:cNvSpPr>
          <p:nvPr>
            <p:ph type="sldNum" sz="quarter" idx="4"/>
          </p:nvPr>
        </p:nvSpPr>
        <p:spPr bwMode="auto">
          <a:xfrm>
            <a:off x="8229600" y="6245225"/>
            <a:ext cx="457200" cy="38417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400"/>
            </a:lvl1pPr>
          </a:lstStyle>
          <a:p>
            <a:pPr>
              <a:defRPr/>
            </a:pPr>
            <a:fld id="{C92BE2C5-7A51-4FF2-82F5-F49FE1D83A8A}" type="slidenum">
              <a:rPr lang="en-US" altLang="en-US"/>
              <a:pPr>
                <a:defRPr/>
              </a:pPr>
              <a:t>‹#›</a:t>
            </a:fld>
            <a:endParaRPr lang="en-US" altLang="en-US"/>
          </a:p>
        </p:txBody>
      </p:sp>
      <p:sp>
        <p:nvSpPr>
          <p:cNvPr id="1028" name="Line 14"/>
          <p:cNvSpPr>
            <a:spLocks noChangeShapeType="1"/>
          </p:cNvSpPr>
          <p:nvPr userDrawn="1"/>
        </p:nvSpPr>
        <p:spPr bwMode="auto">
          <a:xfrm>
            <a:off x="0" y="1143000"/>
            <a:ext cx="914400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29" name="Line 14"/>
          <p:cNvSpPr>
            <a:spLocks noChangeShapeType="1"/>
          </p:cNvSpPr>
          <p:nvPr userDrawn="1"/>
        </p:nvSpPr>
        <p:spPr bwMode="auto">
          <a:xfrm>
            <a:off x="228600" y="6096000"/>
            <a:ext cx="868680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30" name="Rectangle 16"/>
          <p:cNvSpPr>
            <a:spLocks noChangeArrowheads="1"/>
          </p:cNvSpPr>
          <p:nvPr userDrawn="1"/>
        </p:nvSpPr>
        <p:spPr bwMode="auto">
          <a:xfrm>
            <a:off x="0" y="0"/>
            <a:ext cx="9144000" cy="1143000"/>
          </a:xfrm>
          <a:prstGeom prst="rect">
            <a:avLst/>
          </a:prstGeom>
          <a:gradFill rotWithShape="1">
            <a:gsLst>
              <a:gs pos="0">
                <a:srgbClr val="261D3B"/>
              </a:gs>
              <a:gs pos="50999">
                <a:srgbClr val="32274F"/>
              </a:gs>
              <a:gs pos="100000">
                <a:srgbClr val="191327"/>
              </a:gs>
            </a:gsLst>
            <a:lin ang="0" scaled="1"/>
          </a:gradFill>
          <a:ln>
            <a:noFill/>
          </a:ln>
          <a:effectLst>
            <a:outerShdw dist="20000" dir="5400000" rotWithShape="0">
              <a:srgbClr val="808080">
                <a:alpha val="37999"/>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defRPr/>
            </a:pPr>
            <a:endParaRPr lang="en-US" altLang="en-US" smtClean="0"/>
          </a:p>
        </p:txBody>
      </p:sp>
      <p:sp>
        <p:nvSpPr>
          <p:cNvPr id="1031" name="Rectangle 3"/>
          <p:cNvSpPr>
            <a:spLocks noGrp="1" noChangeArrowheads="1"/>
          </p:cNvSpPr>
          <p:nvPr>
            <p:ph type="title"/>
          </p:nvPr>
        </p:nvSpPr>
        <p:spPr bwMode="auto">
          <a:xfrm>
            <a:off x="228600" y="0"/>
            <a:ext cx="7010400"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32" name="Line 14"/>
          <p:cNvSpPr>
            <a:spLocks noChangeShapeType="1"/>
          </p:cNvSpPr>
          <p:nvPr userDrawn="1"/>
        </p:nvSpPr>
        <p:spPr bwMode="auto">
          <a:xfrm>
            <a:off x="228600" y="6096000"/>
            <a:ext cx="868680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33" name="Date Placeholder 11"/>
          <p:cNvSpPr txBox="1">
            <a:spLocks/>
          </p:cNvSpPr>
          <p:nvPr userDrawn="1"/>
        </p:nvSpPr>
        <p:spPr bwMode="auto">
          <a:xfrm>
            <a:off x="228600" y="6248400"/>
            <a:ext cx="5867400" cy="38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defRPr/>
            </a:pPr>
            <a:r>
              <a:rPr lang="en-US" altLang="en-US" sz="2000" b="1" smtClean="0">
                <a:cs typeface="Arial" panose="020B0604020202020204" pitchFamily="34" charset="0"/>
              </a:rPr>
              <a:t>Lesson 5:</a:t>
            </a:r>
            <a:r>
              <a:rPr lang="en-US" altLang="en-US" sz="1700" b="1" smtClean="0">
                <a:cs typeface="Arial" panose="020B0604020202020204" pitchFamily="34" charset="0"/>
              </a:rPr>
              <a:t> </a:t>
            </a:r>
            <a:r>
              <a:rPr lang="en-US" altLang="en-US" sz="2000" i="1" smtClean="0">
                <a:cs typeface="Arial" panose="020B0604020202020204" pitchFamily="34" charset="0"/>
              </a:rPr>
              <a:t>Where do fur seals go in the winter?</a:t>
            </a:r>
          </a:p>
        </p:txBody>
      </p:sp>
      <p:pic>
        <p:nvPicPr>
          <p:cNvPr id="1034" name="Picture 13"/>
          <p:cNvPicPr>
            <a:picLocks noChangeAspect="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4876800" y="228600"/>
            <a:ext cx="4267200" cy="1238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448" r:id="rId1"/>
    <p:sldLayoutId id="2147484449" r:id="rId2"/>
    <p:sldLayoutId id="2147484450" r:id="rId3"/>
    <p:sldLayoutId id="2147484451" r:id="rId4"/>
  </p:sldLayoutIdLst>
  <p:timing>
    <p:tnLst>
      <p:par>
        <p:cTn id="1" dur="indefinite" restart="never" nodeType="tmRoot"/>
      </p:par>
    </p:tnLst>
  </p:timing>
  <p:hf hdr="0" ftr="0"/>
  <p:txStyles>
    <p:titleStyle>
      <a:lvl1pPr algn="l" rtl="0" eaLnBrk="0" fontAlgn="base" hangingPunct="0">
        <a:lnSpc>
          <a:spcPts val="4000"/>
        </a:lnSpc>
        <a:spcBef>
          <a:spcPct val="0"/>
        </a:spcBef>
        <a:spcAft>
          <a:spcPct val="0"/>
        </a:spcAft>
        <a:defRPr sz="3600" b="1">
          <a:solidFill>
            <a:schemeClr val="bg2"/>
          </a:solidFill>
          <a:latin typeface="Unangam Tunuu  Normal"/>
          <a:ea typeface="ＭＳ Ｐゴシック" charset="-128"/>
          <a:cs typeface="ＭＳ Ｐゴシック" panose="020B0600070205080204" pitchFamily="34" charset="-128"/>
        </a:defRPr>
      </a:lvl1pPr>
      <a:lvl2pPr algn="l" rtl="0" eaLnBrk="0" fontAlgn="base" hangingPunct="0">
        <a:lnSpc>
          <a:spcPts val="4000"/>
        </a:lnSpc>
        <a:spcBef>
          <a:spcPct val="0"/>
        </a:spcBef>
        <a:spcAft>
          <a:spcPct val="0"/>
        </a:spcAft>
        <a:defRPr sz="3600" b="1">
          <a:solidFill>
            <a:schemeClr val="bg2"/>
          </a:solidFill>
          <a:latin typeface="Unangam Tunuu  Normal" pitchFamily="1" charset="0"/>
          <a:ea typeface="ＭＳ Ｐゴシック" charset="-128"/>
          <a:cs typeface="ＭＳ Ｐゴシック" panose="020B0600070205080204" pitchFamily="34" charset="-128"/>
        </a:defRPr>
      </a:lvl2pPr>
      <a:lvl3pPr algn="l" rtl="0" eaLnBrk="0" fontAlgn="base" hangingPunct="0">
        <a:lnSpc>
          <a:spcPts val="4000"/>
        </a:lnSpc>
        <a:spcBef>
          <a:spcPct val="0"/>
        </a:spcBef>
        <a:spcAft>
          <a:spcPct val="0"/>
        </a:spcAft>
        <a:defRPr sz="3600" b="1">
          <a:solidFill>
            <a:schemeClr val="bg2"/>
          </a:solidFill>
          <a:latin typeface="Unangam Tunuu  Normal" pitchFamily="1" charset="0"/>
          <a:ea typeface="ＭＳ Ｐゴシック" charset="-128"/>
          <a:cs typeface="ＭＳ Ｐゴシック" panose="020B0600070205080204" pitchFamily="34" charset="-128"/>
        </a:defRPr>
      </a:lvl3pPr>
      <a:lvl4pPr algn="l" rtl="0" eaLnBrk="0" fontAlgn="base" hangingPunct="0">
        <a:lnSpc>
          <a:spcPts val="4000"/>
        </a:lnSpc>
        <a:spcBef>
          <a:spcPct val="0"/>
        </a:spcBef>
        <a:spcAft>
          <a:spcPct val="0"/>
        </a:spcAft>
        <a:defRPr sz="3600" b="1">
          <a:solidFill>
            <a:schemeClr val="bg2"/>
          </a:solidFill>
          <a:latin typeface="Unangam Tunuu  Normal" pitchFamily="1" charset="0"/>
          <a:ea typeface="ＭＳ Ｐゴシック" charset="-128"/>
          <a:cs typeface="ＭＳ Ｐゴシック" panose="020B0600070205080204" pitchFamily="34" charset="-128"/>
        </a:defRPr>
      </a:lvl4pPr>
      <a:lvl5pPr algn="l" rtl="0" eaLnBrk="0" fontAlgn="base" hangingPunct="0">
        <a:lnSpc>
          <a:spcPts val="4000"/>
        </a:lnSpc>
        <a:spcBef>
          <a:spcPct val="0"/>
        </a:spcBef>
        <a:spcAft>
          <a:spcPct val="0"/>
        </a:spcAft>
        <a:defRPr sz="3600" b="1">
          <a:solidFill>
            <a:schemeClr val="bg2"/>
          </a:solidFill>
          <a:latin typeface="Unangam Tunuu  Normal" pitchFamily="1" charset="0"/>
          <a:ea typeface="ＭＳ Ｐゴシック" charset="-128"/>
          <a:cs typeface="ＭＳ Ｐゴシック" panose="020B0600070205080204" pitchFamily="34" charset="-128"/>
        </a:defRPr>
      </a:lvl5pPr>
      <a:lvl6pPr marL="457200" algn="l" rtl="0" eaLnBrk="1" fontAlgn="base" hangingPunct="1">
        <a:spcBef>
          <a:spcPct val="0"/>
        </a:spcBef>
        <a:spcAft>
          <a:spcPct val="0"/>
        </a:spcAft>
        <a:defRPr sz="4400">
          <a:solidFill>
            <a:srgbClr val="000000"/>
          </a:solidFill>
          <a:latin typeface="Arial" charset="0"/>
        </a:defRPr>
      </a:lvl6pPr>
      <a:lvl7pPr marL="914400" algn="l" rtl="0" eaLnBrk="1" fontAlgn="base" hangingPunct="1">
        <a:spcBef>
          <a:spcPct val="0"/>
        </a:spcBef>
        <a:spcAft>
          <a:spcPct val="0"/>
        </a:spcAft>
        <a:defRPr sz="4400">
          <a:solidFill>
            <a:srgbClr val="000000"/>
          </a:solidFill>
          <a:latin typeface="Arial" charset="0"/>
        </a:defRPr>
      </a:lvl7pPr>
      <a:lvl8pPr marL="1371600" algn="l" rtl="0" eaLnBrk="1" fontAlgn="base" hangingPunct="1">
        <a:spcBef>
          <a:spcPct val="0"/>
        </a:spcBef>
        <a:spcAft>
          <a:spcPct val="0"/>
        </a:spcAft>
        <a:defRPr sz="4400">
          <a:solidFill>
            <a:srgbClr val="000000"/>
          </a:solidFill>
          <a:latin typeface="Arial" charset="0"/>
        </a:defRPr>
      </a:lvl8pPr>
      <a:lvl9pPr marL="1828800" algn="l" rtl="0" eaLnBrk="1" fontAlgn="base" hangingPunct="1">
        <a:spcBef>
          <a:spcPct val="0"/>
        </a:spcBef>
        <a:spcAft>
          <a:spcPct val="0"/>
        </a:spcAft>
        <a:defRPr sz="4400">
          <a:solidFill>
            <a:srgbClr val="000000"/>
          </a:solidFill>
          <a:latin typeface="Arial" charset="0"/>
        </a:defRPr>
      </a:lvl9pPr>
    </p:titleStyle>
    <p:bodyStyle>
      <a:lvl1pPr marL="342900" indent="-342900" algn="l" rtl="0" eaLnBrk="0" fontAlgn="base" hangingPunct="0">
        <a:spcBef>
          <a:spcPct val="20000"/>
        </a:spcBef>
        <a:spcAft>
          <a:spcPct val="0"/>
        </a:spcAft>
        <a:buClr>
          <a:schemeClr val="hlink"/>
        </a:buClr>
        <a:buSzPct val="65000"/>
        <a:buFont typeface="Zapf Dingbats" charset="2"/>
        <a:buChar char=""/>
        <a:defRPr sz="3200">
          <a:solidFill>
            <a:srgbClr val="000000"/>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lr>
          <a:schemeClr val="folHlink"/>
        </a:buClr>
        <a:buSzPct val="65000"/>
        <a:buFont typeface="Zapf Dingbats" charset="2"/>
        <a:buChar char=""/>
        <a:defRPr sz="2800">
          <a:solidFill>
            <a:srgbClr val="000000"/>
          </a:solidFill>
          <a:latin typeface="+mn-lt"/>
          <a:ea typeface="ＭＳ Ｐゴシック" charset="-128"/>
        </a:defRPr>
      </a:lvl2pPr>
      <a:lvl3pPr marL="1143000" indent="-228600" algn="l" rtl="0" eaLnBrk="0" fontAlgn="base" hangingPunct="0">
        <a:spcBef>
          <a:spcPct val="20000"/>
        </a:spcBef>
        <a:spcAft>
          <a:spcPct val="0"/>
        </a:spcAft>
        <a:buClr>
          <a:schemeClr val="hlink"/>
        </a:buClr>
        <a:buSzPct val="65000"/>
        <a:buFont typeface="Zapf Dingbats" charset="2"/>
        <a:buChar char=""/>
        <a:defRPr sz="2400">
          <a:solidFill>
            <a:srgbClr val="000000"/>
          </a:solidFill>
          <a:latin typeface="+mn-lt"/>
          <a:ea typeface="ＭＳ Ｐゴシック" charset="-128"/>
        </a:defRPr>
      </a:lvl3pPr>
      <a:lvl4pPr marL="1600200" indent="-228600" algn="l" rtl="0" eaLnBrk="0" fontAlgn="base" hangingPunct="0">
        <a:spcBef>
          <a:spcPct val="20000"/>
        </a:spcBef>
        <a:spcAft>
          <a:spcPct val="0"/>
        </a:spcAft>
        <a:buClr>
          <a:schemeClr val="folHlink"/>
        </a:buClr>
        <a:buSzPct val="65000"/>
        <a:buFont typeface="Zapf Dingbats" charset="2"/>
        <a:buChar char=""/>
        <a:defRPr sz="2000">
          <a:solidFill>
            <a:srgbClr val="000000"/>
          </a:solidFill>
          <a:latin typeface="+mn-lt"/>
          <a:ea typeface="ＭＳ Ｐゴシック" charset="-128"/>
        </a:defRPr>
      </a:lvl4pPr>
      <a:lvl5pPr marL="2057400" indent="-228600" algn="l" rtl="0" eaLnBrk="0" fontAlgn="base" hangingPunct="0">
        <a:spcBef>
          <a:spcPct val="20000"/>
        </a:spcBef>
        <a:spcAft>
          <a:spcPct val="0"/>
        </a:spcAft>
        <a:buClr>
          <a:schemeClr val="hlink"/>
        </a:buClr>
        <a:buSzPct val="65000"/>
        <a:buFont typeface="Zapf Dingbats" charset="2"/>
        <a:buChar char=""/>
        <a:defRPr sz="2000">
          <a:solidFill>
            <a:srgbClr val="000000"/>
          </a:solidFill>
          <a:latin typeface="+mn-lt"/>
          <a:ea typeface="ＭＳ Ｐゴシック" charset="-128"/>
        </a:defRPr>
      </a:lvl5pPr>
      <a:lvl6pPr marL="2514600" indent="-228600" algn="l" rtl="0" eaLnBrk="1" fontAlgn="base" hangingPunct="1">
        <a:spcBef>
          <a:spcPct val="20000"/>
        </a:spcBef>
        <a:spcAft>
          <a:spcPct val="0"/>
        </a:spcAft>
        <a:buClr>
          <a:schemeClr val="hlink"/>
        </a:buClr>
        <a:buSzPct val="65000"/>
        <a:buFont typeface="Zapf Dingbats" charset="2"/>
        <a:buChar char=""/>
        <a:defRPr sz="2000">
          <a:solidFill>
            <a:srgbClr val="000000"/>
          </a:solidFill>
          <a:latin typeface="+mn-lt"/>
          <a:ea typeface="ＭＳ Ｐゴシック" charset="-128"/>
        </a:defRPr>
      </a:lvl6pPr>
      <a:lvl7pPr marL="2971800" indent="-228600" algn="l" rtl="0" eaLnBrk="1" fontAlgn="base" hangingPunct="1">
        <a:spcBef>
          <a:spcPct val="20000"/>
        </a:spcBef>
        <a:spcAft>
          <a:spcPct val="0"/>
        </a:spcAft>
        <a:buClr>
          <a:schemeClr val="hlink"/>
        </a:buClr>
        <a:buSzPct val="65000"/>
        <a:buFont typeface="Zapf Dingbats" charset="2"/>
        <a:buChar char=""/>
        <a:defRPr sz="2000">
          <a:solidFill>
            <a:srgbClr val="000000"/>
          </a:solidFill>
          <a:latin typeface="+mn-lt"/>
          <a:ea typeface="ＭＳ Ｐゴシック" charset="-128"/>
        </a:defRPr>
      </a:lvl7pPr>
      <a:lvl8pPr marL="3429000" indent="-228600" algn="l" rtl="0" eaLnBrk="1" fontAlgn="base" hangingPunct="1">
        <a:spcBef>
          <a:spcPct val="20000"/>
        </a:spcBef>
        <a:spcAft>
          <a:spcPct val="0"/>
        </a:spcAft>
        <a:buClr>
          <a:schemeClr val="hlink"/>
        </a:buClr>
        <a:buSzPct val="65000"/>
        <a:buFont typeface="Zapf Dingbats" charset="2"/>
        <a:buChar char=""/>
        <a:defRPr sz="2000">
          <a:solidFill>
            <a:srgbClr val="000000"/>
          </a:solidFill>
          <a:latin typeface="+mn-lt"/>
          <a:ea typeface="ＭＳ Ｐゴシック" charset="-128"/>
        </a:defRPr>
      </a:lvl8pPr>
      <a:lvl9pPr marL="3886200" indent="-228600" algn="l" rtl="0" eaLnBrk="1" fontAlgn="base" hangingPunct="1">
        <a:spcBef>
          <a:spcPct val="20000"/>
        </a:spcBef>
        <a:spcAft>
          <a:spcPct val="0"/>
        </a:spcAft>
        <a:buClr>
          <a:schemeClr val="hlink"/>
        </a:buClr>
        <a:buSzPct val="65000"/>
        <a:buFont typeface="Zapf Dingbats" charset="2"/>
        <a:buChar char=""/>
        <a:defRPr sz="2000">
          <a:solidFill>
            <a:srgbClr val="000000"/>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wmf"/></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3.xml"/><Relationship Id="rId1" Type="http://schemas.openxmlformats.org/officeDocument/2006/relationships/vmlDrawing" Target="../drawings/vmlDrawing1.vml"/><Relationship Id="rId6" Type="http://schemas.openxmlformats.org/officeDocument/2006/relationships/image" Target="../media/image2.wmf"/><Relationship Id="rId5" Type="http://schemas.openxmlformats.org/officeDocument/2006/relationships/image" Target="../media/image8.png"/><Relationship Id="rId4" Type="http://schemas.openxmlformats.org/officeDocument/2006/relationships/oleObject" Target="../embeddings/oleObject1.bin"/></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3.xml"/><Relationship Id="rId1" Type="http://schemas.openxmlformats.org/officeDocument/2006/relationships/vmlDrawing" Target="../drawings/vmlDrawing2.vml"/><Relationship Id="rId5" Type="http://schemas.openxmlformats.org/officeDocument/2006/relationships/image" Target="../media/image9.emf"/><Relationship Id="rId4" Type="http://schemas.openxmlformats.org/officeDocument/2006/relationships/oleObject" Target="../embeddings/oleObject2.bin"/></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image" Target="../media/image2.wmf"/><Relationship Id="rId5" Type="http://schemas.openxmlformats.org/officeDocument/2006/relationships/image" Target="../media/image10.emf"/><Relationship Id="rId4" Type="http://schemas.openxmlformats.org/officeDocument/2006/relationships/oleObject" Target="../embeddings/oleObject3.bin"/></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4.xml"/><Relationship Id="rId1" Type="http://schemas.openxmlformats.org/officeDocument/2006/relationships/vmlDrawing" Target="../drawings/vmlDrawing4.vml"/><Relationship Id="rId6" Type="http://schemas.openxmlformats.org/officeDocument/2006/relationships/image" Target="../media/image2.wmf"/><Relationship Id="rId5" Type="http://schemas.openxmlformats.org/officeDocument/2006/relationships/image" Target="../media/image11.png"/><Relationship Id="rId4" Type="http://schemas.openxmlformats.org/officeDocument/2006/relationships/oleObject" Target="../embeddings/oleObject4.bin"/></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8" descr="NFS-1.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971800" y="0"/>
            <a:ext cx="63706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5" name="Text Box 17"/>
          <p:cNvSpPr txBox="1">
            <a:spLocks noChangeArrowheads="1"/>
          </p:cNvSpPr>
          <p:nvPr/>
        </p:nvSpPr>
        <p:spPr bwMode="auto">
          <a:xfrm>
            <a:off x="2514600" y="4827588"/>
            <a:ext cx="2286000" cy="187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18288">
            <a:spAutoFit/>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ＭＳ Ｐゴシック"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ＭＳ Ｐゴシック"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ＭＳ Ｐゴシック"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9pPr>
          </a:lstStyle>
          <a:p>
            <a:pPr eaLnBrk="1" hangingPunct="1">
              <a:spcBef>
                <a:spcPct val="0"/>
              </a:spcBef>
              <a:buClrTx/>
              <a:buSzTx/>
              <a:buFontTx/>
              <a:buNone/>
            </a:pPr>
            <a:endParaRPr lang="en-US" altLang="en-US" sz="800" i="1">
              <a:solidFill>
                <a:schemeClr val="tx1"/>
              </a:solidFill>
              <a:ea typeface="ヒラギノ角ゴ Pro W3"/>
              <a:cs typeface="ヒラギノ角ゴ Pro W3"/>
            </a:endParaRPr>
          </a:p>
        </p:txBody>
      </p:sp>
      <p:pic>
        <p:nvPicPr>
          <p:cNvPr id="8196" name="Picture 9" descr="noaa logo black.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04800" y="5867400"/>
            <a:ext cx="717550" cy="719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7" name="Rectangle 6"/>
          <p:cNvSpPr>
            <a:spLocks noChangeArrowheads="1"/>
          </p:cNvSpPr>
          <p:nvPr/>
        </p:nvSpPr>
        <p:spPr bwMode="auto">
          <a:xfrm>
            <a:off x="3124200" y="6611938"/>
            <a:ext cx="236220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ＭＳ Ｐゴシック"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ＭＳ Ｐゴシック"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ＭＳ Ｐゴシック"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9pPr>
          </a:lstStyle>
          <a:p>
            <a:pPr eaLnBrk="1" hangingPunct="1">
              <a:spcBef>
                <a:spcPct val="0"/>
              </a:spcBef>
              <a:buClrTx/>
              <a:buSzTx/>
              <a:buFontTx/>
              <a:buNone/>
            </a:pPr>
            <a:r>
              <a:rPr lang="en-US" altLang="en-US" sz="1000">
                <a:solidFill>
                  <a:schemeClr val="tx1"/>
                </a:solidFill>
              </a:rPr>
              <a:t>© Thomas Stream Northern Fur Seal </a:t>
            </a:r>
          </a:p>
        </p:txBody>
      </p:sp>
      <p:sp>
        <p:nvSpPr>
          <p:cNvPr id="8198" name="Rectangle 2"/>
          <p:cNvSpPr>
            <a:spLocks noGrp="1" noChangeArrowheads="1"/>
          </p:cNvSpPr>
          <p:nvPr>
            <p:ph type="ctrTitle" sz="quarter"/>
          </p:nvPr>
        </p:nvSpPr>
        <p:spPr>
          <a:xfrm>
            <a:off x="152400" y="-76200"/>
            <a:ext cx="8915400" cy="1219200"/>
          </a:xfrm>
        </p:spPr>
        <p:txBody>
          <a:bodyPr/>
          <a:lstStyle/>
          <a:p>
            <a:pPr eaLnBrk="1" hangingPunct="1"/>
            <a:r>
              <a:rPr lang="en-US" altLang="en-US" sz="4200" smtClean="0">
                <a:solidFill>
                  <a:srgbClr val="97361F"/>
                </a:solidFill>
                <a:latin typeface="Unangam Tunuu  Normal" panose="00000400000000000000" pitchFamily="2" charset="0"/>
                <a:ea typeface="ＭＳ Ｐゴシック" panose="020B0600070205080204" pitchFamily="34" charset="-128"/>
              </a:rPr>
              <a:t>Laaquda{: The Northern Fur Seal</a:t>
            </a:r>
            <a:endParaRPr lang="en-US" altLang="en-US" sz="4200" i="1" smtClean="0">
              <a:solidFill>
                <a:srgbClr val="97361F"/>
              </a:solidFill>
              <a:latin typeface="Unangam Tunuu  Normal" panose="00000400000000000000" pitchFamily="2" charset="0"/>
              <a:ea typeface="ＭＳ Ｐゴシック" panose="020B0600070205080204" pitchFamily="34" charset="-128"/>
            </a:endParaRPr>
          </a:p>
        </p:txBody>
      </p:sp>
      <p:sp>
        <p:nvSpPr>
          <p:cNvPr id="8199" name="TextBox 5"/>
          <p:cNvSpPr txBox="1">
            <a:spLocks noChangeArrowheads="1"/>
          </p:cNvSpPr>
          <p:nvPr/>
        </p:nvSpPr>
        <p:spPr bwMode="auto">
          <a:xfrm>
            <a:off x="152400" y="1295400"/>
            <a:ext cx="2819400"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ＭＳ Ｐゴシック"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ＭＳ Ｐゴシック"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ＭＳ Ｐゴシック"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9pPr>
          </a:lstStyle>
          <a:p>
            <a:pPr eaLnBrk="1" hangingPunct="1">
              <a:spcBef>
                <a:spcPct val="0"/>
              </a:spcBef>
              <a:buClrTx/>
              <a:buSzTx/>
              <a:buFontTx/>
              <a:buNone/>
            </a:pPr>
            <a:r>
              <a:rPr lang="en-US" altLang="en-US" b="1">
                <a:solidFill>
                  <a:schemeClr val="tx1"/>
                </a:solidFill>
                <a:cs typeface="Arial" panose="020B0604020202020204" pitchFamily="34" charset="0"/>
              </a:rPr>
              <a:t>Lesson 6:</a:t>
            </a:r>
          </a:p>
          <a:p>
            <a:pPr eaLnBrk="1" hangingPunct="1">
              <a:spcBef>
                <a:spcPct val="0"/>
              </a:spcBef>
              <a:buClrTx/>
              <a:buSzTx/>
              <a:buFontTx/>
              <a:buNone/>
            </a:pPr>
            <a:r>
              <a:rPr lang="en-US" altLang="en-US" sz="1600" b="1">
                <a:solidFill>
                  <a:schemeClr val="tx1"/>
                </a:solidFill>
                <a:cs typeface="Arial" panose="020B0604020202020204" pitchFamily="34" charset="0"/>
              </a:rPr>
              <a:t> </a:t>
            </a:r>
          </a:p>
          <a:p>
            <a:pPr eaLnBrk="1" hangingPunct="1">
              <a:spcBef>
                <a:spcPct val="0"/>
              </a:spcBef>
              <a:buClrTx/>
              <a:buSzTx/>
              <a:buFontTx/>
              <a:buNone/>
            </a:pPr>
            <a:r>
              <a:rPr lang="en-US" altLang="en-US" i="1">
                <a:solidFill>
                  <a:schemeClr val="tx1"/>
                </a:solidFill>
                <a:cs typeface="Arial" panose="020B0604020202020204" pitchFamily="34" charset="0"/>
              </a:rPr>
              <a:t>Where do </a:t>
            </a:r>
            <a:br>
              <a:rPr lang="en-US" altLang="en-US" i="1">
                <a:solidFill>
                  <a:schemeClr val="tx1"/>
                </a:solidFill>
                <a:cs typeface="Arial" panose="020B0604020202020204" pitchFamily="34" charset="0"/>
              </a:rPr>
            </a:br>
            <a:r>
              <a:rPr lang="en-US" altLang="en-US" i="1">
                <a:solidFill>
                  <a:schemeClr val="tx1"/>
                </a:solidFill>
                <a:cs typeface="Arial" panose="020B0604020202020204" pitchFamily="34" charset="0"/>
              </a:rPr>
              <a:t>fur seals go in the winter?</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8" descr="NFS Lesson 6-slide1-straight.t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81000" y="1258888"/>
            <a:ext cx="8305800" cy="4686300"/>
          </a:xfrm>
          <a:prstGeom prst="rect">
            <a:avLst/>
          </a:prstGeom>
          <a:noFill/>
          <a:ln>
            <a:noFill/>
          </a:ln>
          <a:effectLst>
            <a:outerShdw dist="139700" dir="2700000" algn="tl" rotWithShape="0">
              <a:srgbClr val="333333">
                <a:alpha val="64998"/>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3" name="Rectangle 2"/>
          <p:cNvSpPr>
            <a:spLocks noGrp="1" noChangeArrowheads="1"/>
          </p:cNvSpPr>
          <p:nvPr>
            <p:ph type="title"/>
          </p:nvPr>
        </p:nvSpPr>
        <p:spPr>
          <a:xfrm>
            <a:off x="228600" y="304800"/>
            <a:ext cx="5791200" cy="914400"/>
          </a:xfrm>
        </p:spPr>
        <p:txBody>
          <a:bodyPr anchor="b"/>
          <a:lstStyle/>
          <a:p>
            <a:pPr eaLnBrk="1" hangingPunct="1">
              <a:spcBef>
                <a:spcPts val="1200"/>
              </a:spcBef>
              <a:spcAft>
                <a:spcPts val="300"/>
              </a:spcAft>
            </a:pPr>
            <a:r>
              <a:rPr lang="en-US" altLang="en-US" sz="4000" smtClean="0">
                <a:solidFill>
                  <a:schemeClr val="tx1"/>
                </a:solidFill>
                <a:latin typeface="Unangam Tunuu  Normal" panose="00000400000000000000" pitchFamily="2" charset="0"/>
                <a:ea typeface="ＭＳ Ｐゴシック" panose="020B0600070205080204" pitchFamily="34" charset="-128"/>
              </a:rPr>
              <a:t>What will </a:t>
            </a:r>
            <a:br>
              <a:rPr lang="en-US" altLang="en-US" sz="4000" smtClean="0">
                <a:solidFill>
                  <a:schemeClr val="tx1"/>
                </a:solidFill>
                <a:latin typeface="Unangam Tunuu  Normal" panose="00000400000000000000" pitchFamily="2" charset="0"/>
                <a:ea typeface="ＭＳ Ｐゴシック" panose="020B0600070205080204" pitchFamily="34" charset="-128"/>
              </a:rPr>
            </a:br>
            <a:r>
              <a:rPr lang="en-US" altLang="en-US" sz="4000" smtClean="0">
                <a:solidFill>
                  <a:schemeClr val="tx1"/>
                </a:solidFill>
                <a:latin typeface="Unangam Tunuu  Normal" panose="00000400000000000000" pitchFamily="2" charset="0"/>
                <a:ea typeface="ＭＳ Ｐゴシック" panose="020B0600070205080204" pitchFamily="34" charset="-128"/>
              </a:rPr>
              <a:t>you learn?</a:t>
            </a:r>
          </a:p>
        </p:txBody>
      </p:sp>
      <p:sp>
        <p:nvSpPr>
          <p:cNvPr id="10244" name="Rectangle 3"/>
          <p:cNvSpPr>
            <a:spLocks noGrp="1" noChangeArrowheads="1"/>
          </p:cNvSpPr>
          <p:nvPr>
            <p:ph type="body" sz="half" idx="1"/>
          </p:nvPr>
        </p:nvSpPr>
        <p:spPr>
          <a:xfrm>
            <a:off x="1371600" y="1295400"/>
            <a:ext cx="6248400" cy="4419600"/>
          </a:xfrm>
        </p:spPr>
        <p:txBody>
          <a:bodyPr/>
          <a:lstStyle/>
          <a:p>
            <a:pPr eaLnBrk="1" hangingPunct="1">
              <a:spcBef>
                <a:spcPts val="600"/>
              </a:spcBef>
            </a:pPr>
            <a:r>
              <a:rPr lang="en-US" altLang="en-US" sz="2800" smtClean="0">
                <a:ea typeface="ＭＳ Ｐゴシック" panose="020B0600070205080204" pitchFamily="34" charset="-128"/>
              </a:rPr>
              <a:t>Why do fur seals leave the rookery?</a:t>
            </a:r>
          </a:p>
          <a:p>
            <a:pPr eaLnBrk="1" hangingPunct="1">
              <a:spcBef>
                <a:spcPts val="600"/>
              </a:spcBef>
            </a:pPr>
            <a:r>
              <a:rPr lang="en-US" altLang="en-US" sz="2800" smtClean="0">
                <a:ea typeface="ＭＳ Ｐゴシック" panose="020B0600070205080204" pitchFamily="34" charset="-128"/>
              </a:rPr>
              <a:t>Where do they go?</a:t>
            </a:r>
          </a:p>
          <a:p>
            <a:pPr eaLnBrk="1" hangingPunct="1">
              <a:spcBef>
                <a:spcPts val="600"/>
              </a:spcBef>
            </a:pPr>
            <a:r>
              <a:rPr lang="en-US" altLang="en-US" sz="2800" smtClean="0">
                <a:ea typeface="ＭＳ Ｐゴシック" panose="020B0600070205080204" pitchFamily="34" charset="-128"/>
              </a:rPr>
              <a:t>How do we know?</a:t>
            </a:r>
          </a:p>
          <a:p>
            <a:pPr eaLnBrk="1" hangingPunct="1">
              <a:spcBef>
                <a:spcPts val="600"/>
              </a:spcBef>
              <a:spcAft>
                <a:spcPts val="300"/>
              </a:spcAft>
            </a:pPr>
            <a:endParaRPr lang="en-US" altLang="en-US" sz="2800" smtClean="0">
              <a:solidFill>
                <a:schemeClr val="bg2"/>
              </a:solidFill>
              <a:ea typeface="ＭＳ Ｐゴシック" panose="020B0600070205080204" pitchFamily="34" charset="-128"/>
            </a:endParaRPr>
          </a:p>
        </p:txBody>
      </p:sp>
      <p:sp>
        <p:nvSpPr>
          <p:cNvPr id="10245" name="Slide Number Placeholder 9"/>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ＭＳ Ｐゴシック"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ＭＳ Ｐゴシック"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ＭＳ Ｐゴシック"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9pPr>
          </a:lstStyle>
          <a:p>
            <a:pPr>
              <a:spcBef>
                <a:spcPct val="0"/>
              </a:spcBef>
              <a:buClrTx/>
              <a:buSzTx/>
              <a:buFontTx/>
              <a:buNone/>
            </a:pPr>
            <a:fld id="{5C671E09-E611-46CB-B2E3-D102723B452F}" type="slidenum">
              <a:rPr lang="en-US" altLang="en-US" sz="1400" smtClean="0">
                <a:solidFill>
                  <a:schemeClr val="tx1"/>
                </a:solidFill>
              </a:rPr>
              <a:pPr>
                <a:spcBef>
                  <a:spcPct val="0"/>
                </a:spcBef>
                <a:buClrTx/>
                <a:buSzTx/>
                <a:buFontTx/>
                <a:buNone/>
              </a:pPr>
              <a:t>1</a:t>
            </a:fld>
            <a:endParaRPr lang="en-US" altLang="en-US" sz="1400" smtClean="0">
              <a:solidFill>
                <a:schemeClr val="tx1"/>
              </a:solidFill>
            </a:endParaRPr>
          </a:p>
        </p:txBody>
      </p:sp>
      <p:sp>
        <p:nvSpPr>
          <p:cNvPr id="10246" name="Date Placeholder 11"/>
          <p:cNvSpPr txBox="1">
            <a:spLocks/>
          </p:cNvSpPr>
          <p:nvPr/>
        </p:nvSpPr>
        <p:spPr bwMode="auto">
          <a:xfrm>
            <a:off x="228600" y="6248400"/>
            <a:ext cx="5867400" cy="38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ＭＳ Ｐゴシック"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ＭＳ Ｐゴシック"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ＭＳ Ｐゴシック"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9pPr>
          </a:lstStyle>
          <a:p>
            <a:pPr eaLnBrk="1" hangingPunct="1">
              <a:spcBef>
                <a:spcPct val="0"/>
              </a:spcBef>
              <a:buClrTx/>
              <a:buSzTx/>
              <a:buFontTx/>
              <a:buNone/>
            </a:pPr>
            <a:r>
              <a:rPr lang="en-US" altLang="en-US" sz="2000" b="1">
                <a:solidFill>
                  <a:schemeClr val="tx1"/>
                </a:solidFill>
                <a:cs typeface="Arial" panose="020B0604020202020204" pitchFamily="34" charset="0"/>
              </a:rPr>
              <a:t>Lesson 5:</a:t>
            </a:r>
            <a:r>
              <a:rPr lang="en-US" altLang="en-US" sz="1700" b="1">
                <a:solidFill>
                  <a:schemeClr val="tx1"/>
                </a:solidFill>
                <a:cs typeface="Arial" panose="020B0604020202020204" pitchFamily="34" charset="0"/>
              </a:rPr>
              <a:t> </a:t>
            </a:r>
            <a:r>
              <a:rPr lang="en-US" altLang="en-US" sz="2000" i="1">
                <a:solidFill>
                  <a:schemeClr val="tx1"/>
                </a:solidFill>
                <a:cs typeface="Arial" panose="020B0604020202020204" pitchFamily="34" charset="0"/>
              </a:rPr>
              <a:t>Where do fur seals go in the winter?</a:t>
            </a:r>
          </a:p>
        </p:txBody>
      </p:sp>
      <p:pic>
        <p:nvPicPr>
          <p:cNvPr id="10247" name="Picture 9"/>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876800" y="228600"/>
            <a:ext cx="4267200" cy="1238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304800" y="228600"/>
            <a:ext cx="6934200" cy="990600"/>
          </a:xfrm>
        </p:spPr>
        <p:txBody>
          <a:bodyPr anchor="b"/>
          <a:lstStyle/>
          <a:p>
            <a:pPr eaLnBrk="1" hangingPunct="1">
              <a:spcBef>
                <a:spcPts val="1200"/>
              </a:spcBef>
              <a:spcAft>
                <a:spcPts val="300"/>
              </a:spcAft>
            </a:pPr>
            <a:r>
              <a:rPr lang="en-US" altLang="en-US" sz="4000" smtClean="0">
                <a:solidFill>
                  <a:schemeClr val="tx1"/>
                </a:solidFill>
                <a:latin typeface="Unangam Tunuu  Normal" panose="00000400000000000000" pitchFamily="2" charset="0"/>
                <a:ea typeface="ＭＳ Ｐゴシック" panose="020B0600070205080204" pitchFamily="34" charset="-128"/>
              </a:rPr>
              <a:t>Why do fur </a:t>
            </a:r>
            <a:br>
              <a:rPr lang="en-US" altLang="en-US" sz="4000" smtClean="0">
                <a:solidFill>
                  <a:schemeClr val="tx1"/>
                </a:solidFill>
                <a:latin typeface="Unangam Tunuu  Normal" panose="00000400000000000000" pitchFamily="2" charset="0"/>
                <a:ea typeface="ＭＳ Ｐゴシック" panose="020B0600070205080204" pitchFamily="34" charset="-128"/>
              </a:rPr>
            </a:br>
            <a:r>
              <a:rPr lang="en-US" altLang="en-US" sz="4000" smtClean="0">
                <a:solidFill>
                  <a:schemeClr val="tx1"/>
                </a:solidFill>
                <a:latin typeface="Unangam Tunuu  Normal" panose="00000400000000000000" pitchFamily="2" charset="0"/>
                <a:ea typeface="ＭＳ Ｐゴシック" panose="020B0600070205080204" pitchFamily="34" charset="-128"/>
              </a:rPr>
              <a:t>seals leave?</a:t>
            </a:r>
          </a:p>
        </p:txBody>
      </p:sp>
      <p:sp>
        <p:nvSpPr>
          <p:cNvPr id="12291" name="Rectangle 3"/>
          <p:cNvSpPr>
            <a:spLocks noGrp="1" noChangeArrowheads="1"/>
          </p:cNvSpPr>
          <p:nvPr>
            <p:ph type="body" sz="half" idx="1"/>
          </p:nvPr>
        </p:nvSpPr>
        <p:spPr>
          <a:xfrm>
            <a:off x="457200" y="1371600"/>
            <a:ext cx="8305800" cy="3124200"/>
          </a:xfrm>
        </p:spPr>
        <p:txBody>
          <a:bodyPr/>
          <a:lstStyle/>
          <a:p>
            <a:pPr marL="342900" lvl="1" indent="-342900" eaLnBrk="1" hangingPunct="1">
              <a:lnSpc>
                <a:spcPts val="3000"/>
              </a:lnSpc>
              <a:spcBef>
                <a:spcPts val="1200"/>
              </a:spcBef>
              <a:buClr>
                <a:schemeClr val="hlink"/>
              </a:buClr>
              <a:buFont typeface="Zapf Dingbats" charset="2"/>
              <a:buChar char=""/>
            </a:pPr>
            <a:r>
              <a:rPr lang="en-US" altLang="en-US" smtClean="0">
                <a:ea typeface="ＭＳ Ｐゴシック" panose="020B0600070205080204" pitchFamily="34" charset="-128"/>
              </a:rPr>
              <a:t>Adult males have been fasting since they arrived</a:t>
            </a:r>
          </a:p>
          <a:p>
            <a:pPr marL="342900" lvl="1" indent="-342900" eaLnBrk="1" hangingPunct="1">
              <a:lnSpc>
                <a:spcPts val="3000"/>
              </a:lnSpc>
              <a:spcBef>
                <a:spcPts val="1200"/>
              </a:spcBef>
              <a:buClr>
                <a:schemeClr val="hlink"/>
              </a:buClr>
              <a:buFont typeface="Zapf Dingbats" charset="2"/>
              <a:buChar char=""/>
            </a:pPr>
            <a:r>
              <a:rPr lang="en-US" altLang="en-US" smtClean="0">
                <a:ea typeface="ＭＳ Ｐゴシック" panose="020B0600070205080204" pitchFamily="34" charset="-128"/>
              </a:rPr>
              <a:t>Adult females are thin after feeding themselves </a:t>
            </a:r>
            <a:br>
              <a:rPr lang="en-US" altLang="en-US" smtClean="0">
                <a:ea typeface="ＭＳ Ｐゴシック" panose="020B0600070205080204" pitchFamily="34" charset="-128"/>
              </a:rPr>
            </a:br>
            <a:r>
              <a:rPr lang="en-US" altLang="en-US" smtClean="0">
                <a:ea typeface="ＭＳ Ｐゴシック" panose="020B0600070205080204" pitchFamily="34" charset="-128"/>
              </a:rPr>
              <a:t>and a pup for 4 months</a:t>
            </a:r>
          </a:p>
          <a:p>
            <a:pPr marL="342900" lvl="1" indent="-342900" eaLnBrk="1" hangingPunct="1">
              <a:lnSpc>
                <a:spcPts val="3000"/>
              </a:lnSpc>
              <a:spcBef>
                <a:spcPts val="1200"/>
              </a:spcBef>
              <a:buClr>
                <a:schemeClr val="hlink"/>
              </a:buClr>
              <a:buFont typeface="Zapf Dingbats" charset="2"/>
              <a:buChar char=""/>
            </a:pPr>
            <a:r>
              <a:rPr lang="en-US" altLang="en-US" smtClean="0">
                <a:ea typeface="ＭＳ Ｐゴシック" panose="020B0600070205080204" pitchFamily="34" charset="-128"/>
              </a:rPr>
              <a:t>Pups need to forage for their own food</a:t>
            </a:r>
          </a:p>
          <a:p>
            <a:pPr marL="342900" lvl="1" indent="-342900" eaLnBrk="1" hangingPunct="1">
              <a:lnSpc>
                <a:spcPts val="3000"/>
              </a:lnSpc>
              <a:spcBef>
                <a:spcPts val="1200"/>
              </a:spcBef>
              <a:buClr>
                <a:schemeClr val="hlink"/>
              </a:buClr>
              <a:buFont typeface="Zapf Dingbats" charset="2"/>
              <a:buChar char=""/>
            </a:pPr>
            <a:r>
              <a:rPr lang="en-US" altLang="en-US" smtClean="0">
                <a:ea typeface="ＭＳ Ｐゴシック" panose="020B0600070205080204" pitchFamily="34" charset="-128"/>
              </a:rPr>
              <a:t>All seals have molted</a:t>
            </a:r>
          </a:p>
          <a:p>
            <a:pPr marL="342900" lvl="1" indent="-342900" eaLnBrk="1" hangingPunct="1">
              <a:lnSpc>
                <a:spcPts val="3000"/>
              </a:lnSpc>
              <a:spcBef>
                <a:spcPts val="1200"/>
              </a:spcBef>
              <a:buClr>
                <a:schemeClr val="hlink"/>
              </a:buClr>
              <a:buFont typeface="Zapf Dingbats" charset="2"/>
              <a:buChar char=""/>
            </a:pPr>
            <a:r>
              <a:rPr lang="en-US" altLang="en-US" smtClean="0">
                <a:ea typeface="ＭＳ Ｐゴシック" panose="020B0600070205080204" pitchFamily="34" charset="-128"/>
              </a:rPr>
              <a:t>Winter storms</a:t>
            </a:r>
          </a:p>
          <a:p>
            <a:pPr marL="342900" lvl="1" indent="-342900" eaLnBrk="1" hangingPunct="1">
              <a:lnSpc>
                <a:spcPts val="3000"/>
              </a:lnSpc>
              <a:spcBef>
                <a:spcPts val="1200"/>
              </a:spcBef>
              <a:buClr>
                <a:schemeClr val="hlink"/>
              </a:buClr>
              <a:buFont typeface="Zapf Dingbats" charset="2"/>
              <a:buNone/>
            </a:pPr>
            <a:endParaRPr lang="en-US" altLang="en-US" smtClean="0">
              <a:ea typeface="ＭＳ Ｐゴシック" panose="020B0600070205080204" pitchFamily="34" charset="-128"/>
            </a:endParaRPr>
          </a:p>
        </p:txBody>
      </p:sp>
      <p:sp>
        <p:nvSpPr>
          <p:cNvPr id="12292" name="Slide Number Placeholder 7"/>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ＭＳ Ｐゴシック"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ＭＳ Ｐゴシック"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ＭＳ Ｐゴシック"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9pPr>
          </a:lstStyle>
          <a:p>
            <a:pPr>
              <a:spcBef>
                <a:spcPct val="0"/>
              </a:spcBef>
              <a:buClrTx/>
              <a:buSzTx/>
              <a:buFontTx/>
              <a:buNone/>
            </a:pPr>
            <a:fld id="{7EFA8792-2255-4396-91F6-C1CFC598A965}" type="slidenum">
              <a:rPr lang="en-US" altLang="en-US" sz="1400" smtClean="0">
                <a:solidFill>
                  <a:schemeClr val="tx1"/>
                </a:solidFill>
              </a:rPr>
              <a:pPr>
                <a:spcBef>
                  <a:spcPct val="0"/>
                </a:spcBef>
                <a:buClrTx/>
                <a:buSzTx/>
                <a:buFontTx/>
                <a:buNone/>
              </a:pPr>
              <a:t>2</a:t>
            </a:fld>
            <a:endParaRPr lang="en-US" altLang="en-US" sz="1400" smtClean="0">
              <a:solidFill>
                <a:schemeClr val="tx1"/>
              </a:solidFill>
            </a:endParaRPr>
          </a:p>
        </p:txBody>
      </p:sp>
      <p:sp>
        <p:nvSpPr>
          <p:cNvPr id="12293" name="Date Placeholder 11"/>
          <p:cNvSpPr txBox="1">
            <a:spLocks/>
          </p:cNvSpPr>
          <p:nvPr/>
        </p:nvSpPr>
        <p:spPr bwMode="auto">
          <a:xfrm>
            <a:off x="228600" y="6248400"/>
            <a:ext cx="5867400" cy="38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ＭＳ Ｐゴシック"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ＭＳ Ｐゴシック"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ＭＳ Ｐゴシック"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9pPr>
          </a:lstStyle>
          <a:p>
            <a:pPr eaLnBrk="1" hangingPunct="1">
              <a:spcBef>
                <a:spcPct val="0"/>
              </a:spcBef>
              <a:buClrTx/>
              <a:buSzTx/>
              <a:buFontTx/>
              <a:buNone/>
            </a:pPr>
            <a:r>
              <a:rPr lang="en-US" altLang="en-US" sz="2000" b="1">
                <a:solidFill>
                  <a:schemeClr val="tx1"/>
                </a:solidFill>
                <a:cs typeface="Arial" panose="020B0604020202020204" pitchFamily="34" charset="0"/>
              </a:rPr>
              <a:t>Lesson 5:</a:t>
            </a:r>
            <a:r>
              <a:rPr lang="en-US" altLang="en-US" sz="1700" b="1">
                <a:solidFill>
                  <a:schemeClr val="tx1"/>
                </a:solidFill>
                <a:cs typeface="Arial" panose="020B0604020202020204" pitchFamily="34" charset="0"/>
              </a:rPr>
              <a:t> </a:t>
            </a:r>
            <a:r>
              <a:rPr lang="en-US" altLang="en-US" sz="2000" i="1">
                <a:solidFill>
                  <a:schemeClr val="tx1"/>
                </a:solidFill>
                <a:cs typeface="Arial" panose="020B0604020202020204" pitchFamily="34" charset="0"/>
              </a:rPr>
              <a:t>Where do fur seals go in the winter?</a:t>
            </a:r>
          </a:p>
        </p:txBody>
      </p:sp>
      <p:pic>
        <p:nvPicPr>
          <p:cNvPr id="12294" name="Picture 8" descr="NFS Lesson 6-slide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429000" y="3886200"/>
            <a:ext cx="5502275" cy="1905000"/>
          </a:xfrm>
          <a:prstGeom prst="rect">
            <a:avLst/>
          </a:prstGeom>
          <a:noFill/>
          <a:ln>
            <a:noFill/>
          </a:ln>
          <a:effectLst>
            <a:outerShdw dist="139700" dir="2700000" algn="tl" rotWithShape="0">
              <a:srgbClr val="333333">
                <a:alpha val="64998"/>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304800" y="228600"/>
            <a:ext cx="6934200" cy="990600"/>
          </a:xfrm>
        </p:spPr>
        <p:txBody>
          <a:bodyPr anchor="b"/>
          <a:lstStyle/>
          <a:p>
            <a:pPr eaLnBrk="1" hangingPunct="1">
              <a:spcBef>
                <a:spcPts val="1200"/>
              </a:spcBef>
              <a:spcAft>
                <a:spcPts val="300"/>
              </a:spcAft>
            </a:pPr>
            <a:r>
              <a:rPr lang="en-US" altLang="en-US" sz="4000" smtClean="0">
                <a:solidFill>
                  <a:schemeClr val="tx1"/>
                </a:solidFill>
                <a:latin typeface="Unangam Tunuu  Normal" panose="00000400000000000000" pitchFamily="2" charset="0"/>
                <a:ea typeface="ＭＳ Ｐゴシック" panose="020B0600070205080204" pitchFamily="34" charset="-128"/>
              </a:rPr>
              <a:t>Fur seals at sea</a:t>
            </a:r>
          </a:p>
        </p:txBody>
      </p:sp>
      <p:sp>
        <p:nvSpPr>
          <p:cNvPr id="14339" name="Rectangle 3"/>
          <p:cNvSpPr>
            <a:spLocks noGrp="1" noChangeArrowheads="1"/>
          </p:cNvSpPr>
          <p:nvPr>
            <p:ph type="body" sz="half" idx="1"/>
          </p:nvPr>
        </p:nvSpPr>
        <p:spPr>
          <a:xfrm>
            <a:off x="457200" y="1371600"/>
            <a:ext cx="8305800" cy="2362200"/>
          </a:xfrm>
        </p:spPr>
        <p:txBody>
          <a:bodyPr/>
          <a:lstStyle/>
          <a:p>
            <a:pPr marL="342900" lvl="1" indent="-342900" eaLnBrk="1" hangingPunct="1">
              <a:lnSpc>
                <a:spcPct val="90000"/>
              </a:lnSpc>
              <a:spcBef>
                <a:spcPts val="1200"/>
              </a:spcBef>
              <a:spcAft>
                <a:spcPts val="300"/>
              </a:spcAft>
              <a:buClr>
                <a:schemeClr val="hlink"/>
              </a:buClr>
              <a:buFont typeface="Zapf Dingbats" charset="2"/>
              <a:buChar char=""/>
            </a:pPr>
            <a:r>
              <a:rPr lang="en-US" altLang="en-US" smtClean="0">
                <a:ea typeface="ＭＳ Ｐゴシック" panose="020B0600070205080204" pitchFamily="34" charset="-128"/>
              </a:rPr>
              <a:t>Pups are at sea for the first 2 years</a:t>
            </a:r>
          </a:p>
          <a:p>
            <a:pPr marL="342900" lvl="1" indent="-342900" eaLnBrk="1" hangingPunct="1">
              <a:lnSpc>
                <a:spcPct val="90000"/>
              </a:lnSpc>
              <a:spcBef>
                <a:spcPts val="1200"/>
              </a:spcBef>
              <a:spcAft>
                <a:spcPts val="300"/>
              </a:spcAft>
              <a:buClr>
                <a:schemeClr val="hlink"/>
              </a:buClr>
              <a:buFont typeface="Zapf Dingbats" charset="2"/>
              <a:buChar char=""/>
            </a:pPr>
            <a:r>
              <a:rPr lang="en-US" altLang="en-US" smtClean="0">
                <a:ea typeface="ＭＳ Ｐゴシック" panose="020B0600070205080204" pitchFamily="34" charset="-128"/>
              </a:rPr>
              <a:t>Most of the other fur seals are at sea (pelagic) for the next 8-10 months.</a:t>
            </a:r>
          </a:p>
          <a:p>
            <a:pPr marL="342900" lvl="1" indent="-342900" eaLnBrk="1" hangingPunct="1">
              <a:lnSpc>
                <a:spcPct val="90000"/>
              </a:lnSpc>
              <a:spcBef>
                <a:spcPts val="1200"/>
              </a:spcBef>
              <a:spcAft>
                <a:spcPts val="300"/>
              </a:spcAft>
              <a:buClr>
                <a:schemeClr val="hlink"/>
              </a:buClr>
              <a:buFont typeface="Zapf Dingbats" charset="2"/>
              <a:buChar char=""/>
            </a:pPr>
            <a:endParaRPr lang="en-US" altLang="en-US" smtClean="0">
              <a:ea typeface="ＭＳ Ｐゴシック" panose="020B0600070205080204" pitchFamily="34" charset="-128"/>
            </a:endParaRPr>
          </a:p>
          <a:p>
            <a:pPr marL="342900" lvl="1" indent="-342900" eaLnBrk="1" hangingPunct="1">
              <a:lnSpc>
                <a:spcPct val="90000"/>
              </a:lnSpc>
              <a:spcBef>
                <a:spcPts val="1200"/>
              </a:spcBef>
              <a:spcAft>
                <a:spcPts val="300"/>
              </a:spcAft>
              <a:buClr>
                <a:schemeClr val="hlink"/>
              </a:buClr>
              <a:buFont typeface="Zapf Dingbats" charset="2"/>
              <a:buChar char=""/>
            </a:pPr>
            <a:endParaRPr lang="en-US" altLang="en-US" smtClean="0">
              <a:ea typeface="ＭＳ Ｐゴシック" panose="020B0600070205080204" pitchFamily="34" charset="-128"/>
            </a:endParaRPr>
          </a:p>
        </p:txBody>
      </p:sp>
      <p:sp>
        <p:nvSpPr>
          <p:cNvPr id="14340" name="Slide Number Placeholder 7"/>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ＭＳ Ｐゴシック"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ＭＳ Ｐゴシック"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ＭＳ Ｐゴシック"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9pPr>
          </a:lstStyle>
          <a:p>
            <a:pPr>
              <a:spcBef>
                <a:spcPct val="0"/>
              </a:spcBef>
              <a:buClrTx/>
              <a:buSzTx/>
              <a:buFontTx/>
              <a:buNone/>
            </a:pPr>
            <a:fld id="{98893E93-2E73-43F4-A0A7-235905A039F9}" type="slidenum">
              <a:rPr lang="en-US" altLang="en-US" sz="1400" smtClean="0">
                <a:solidFill>
                  <a:schemeClr val="tx1"/>
                </a:solidFill>
              </a:rPr>
              <a:pPr>
                <a:spcBef>
                  <a:spcPct val="0"/>
                </a:spcBef>
                <a:buClrTx/>
                <a:buSzTx/>
                <a:buFontTx/>
                <a:buNone/>
              </a:pPr>
              <a:t>3</a:t>
            </a:fld>
            <a:endParaRPr lang="en-US" altLang="en-US" sz="1400" smtClean="0">
              <a:solidFill>
                <a:schemeClr val="tx1"/>
              </a:solidFill>
            </a:endParaRPr>
          </a:p>
        </p:txBody>
      </p:sp>
      <p:sp>
        <p:nvSpPr>
          <p:cNvPr id="14341" name="Date Placeholder 11"/>
          <p:cNvSpPr txBox="1">
            <a:spLocks/>
          </p:cNvSpPr>
          <p:nvPr/>
        </p:nvSpPr>
        <p:spPr bwMode="auto">
          <a:xfrm>
            <a:off x="228600" y="6248400"/>
            <a:ext cx="5867400" cy="38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ＭＳ Ｐゴシック"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ＭＳ Ｐゴシック"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ＭＳ Ｐゴシック"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9pPr>
          </a:lstStyle>
          <a:p>
            <a:pPr eaLnBrk="1" hangingPunct="1">
              <a:spcBef>
                <a:spcPct val="0"/>
              </a:spcBef>
              <a:buClrTx/>
              <a:buSzTx/>
              <a:buFontTx/>
              <a:buNone/>
            </a:pPr>
            <a:r>
              <a:rPr lang="en-US" altLang="en-US" sz="2000" b="1">
                <a:solidFill>
                  <a:schemeClr val="tx1"/>
                </a:solidFill>
                <a:cs typeface="Arial" panose="020B0604020202020204" pitchFamily="34" charset="0"/>
              </a:rPr>
              <a:t>Lesson 5:</a:t>
            </a:r>
            <a:r>
              <a:rPr lang="en-US" altLang="en-US" sz="1700" b="1">
                <a:solidFill>
                  <a:schemeClr val="tx1"/>
                </a:solidFill>
                <a:cs typeface="Arial" panose="020B0604020202020204" pitchFamily="34" charset="0"/>
              </a:rPr>
              <a:t> </a:t>
            </a:r>
            <a:r>
              <a:rPr lang="en-US" altLang="en-US" sz="2000" i="1">
                <a:solidFill>
                  <a:schemeClr val="tx1"/>
                </a:solidFill>
                <a:cs typeface="Arial" panose="020B0604020202020204" pitchFamily="34" charset="0"/>
              </a:rPr>
              <a:t>Where do fur seals go in the winter?</a:t>
            </a:r>
          </a:p>
        </p:txBody>
      </p:sp>
      <p:pic>
        <p:nvPicPr>
          <p:cNvPr id="14342" name="Picture 10" descr="nfs_in water_2012-8515.t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14400" y="2819400"/>
            <a:ext cx="7391400" cy="3087688"/>
          </a:xfrm>
          <a:prstGeom prst="rect">
            <a:avLst/>
          </a:prstGeom>
          <a:noFill/>
          <a:ln>
            <a:noFill/>
          </a:ln>
          <a:effectLst>
            <a:outerShdw dist="139700" dir="2700000" algn="tl" rotWithShape="0">
              <a:srgbClr val="808080">
                <a:alpha val="64998"/>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9"/>
          <p:cNvSpPr>
            <a:spLocks noGrp="1"/>
          </p:cNvSpPr>
          <p:nvPr>
            <p:ph type="title"/>
          </p:nvPr>
        </p:nvSpPr>
        <p:spPr>
          <a:xfrm>
            <a:off x="228600" y="152400"/>
            <a:ext cx="7391400" cy="1066800"/>
          </a:xfrm>
        </p:spPr>
        <p:txBody>
          <a:bodyPr anchor="b"/>
          <a:lstStyle/>
          <a:p>
            <a:pPr eaLnBrk="1" hangingPunct="1"/>
            <a:r>
              <a:rPr lang="en-US" altLang="en-US" sz="4000" smtClean="0">
                <a:solidFill>
                  <a:schemeClr val="tx1"/>
                </a:solidFill>
                <a:latin typeface="Unangam Tunuu  Normal" panose="00000400000000000000" pitchFamily="2" charset="0"/>
                <a:ea typeface="ＭＳ Ｐゴシック" panose="020B0600070205080204" pitchFamily="34" charset="-128"/>
              </a:rPr>
              <a:t>Where do pups go?</a:t>
            </a:r>
            <a:endParaRPr lang="en-US" altLang="en-US" sz="4000" smtClean="0">
              <a:latin typeface="Unangam Tunuu  Normal" panose="00000400000000000000" pitchFamily="2" charset="0"/>
              <a:ea typeface="ＭＳ Ｐゴシック" panose="020B0600070205080204" pitchFamily="34" charset="-128"/>
            </a:endParaRPr>
          </a:p>
        </p:txBody>
      </p:sp>
      <p:sp>
        <p:nvSpPr>
          <p:cNvPr id="16387" name="Slide Number Placeholder 1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ＭＳ Ｐゴシック"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ＭＳ Ｐゴシック"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ＭＳ Ｐゴシック"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9pPr>
          </a:lstStyle>
          <a:p>
            <a:pPr>
              <a:spcBef>
                <a:spcPct val="0"/>
              </a:spcBef>
              <a:buClrTx/>
              <a:buSzTx/>
              <a:buFontTx/>
              <a:buNone/>
            </a:pPr>
            <a:fld id="{611A9C99-9F85-47DF-A202-50A1B950F208}" type="slidenum">
              <a:rPr lang="en-US" altLang="en-US" sz="1400" smtClean="0">
                <a:solidFill>
                  <a:schemeClr val="tx1"/>
                </a:solidFill>
              </a:rPr>
              <a:pPr>
                <a:spcBef>
                  <a:spcPct val="0"/>
                </a:spcBef>
                <a:buClrTx/>
                <a:buSzTx/>
                <a:buFontTx/>
                <a:buNone/>
              </a:pPr>
              <a:t>4</a:t>
            </a:fld>
            <a:endParaRPr lang="en-US" altLang="en-US" sz="1400" smtClean="0">
              <a:solidFill>
                <a:schemeClr val="tx1"/>
              </a:solidFill>
            </a:endParaRPr>
          </a:p>
        </p:txBody>
      </p:sp>
      <p:sp>
        <p:nvSpPr>
          <p:cNvPr id="16388" name="Footer Placeholder 6"/>
          <p:cNvSpPr txBox="1">
            <a:spLocks/>
          </p:cNvSpPr>
          <p:nvPr/>
        </p:nvSpPr>
        <p:spPr bwMode="auto">
          <a:xfrm>
            <a:off x="3276600" y="6248400"/>
            <a:ext cx="49530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ＭＳ Ｐゴシック"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ＭＳ Ｐゴシック"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ＭＳ Ｐゴシック"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9pPr>
          </a:lstStyle>
          <a:p>
            <a:pPr algn="ctr" eaLnBrk="1" hangingPunct="1">
              <a:spcBef>
                <a:spcPct val="0"/>
              </a:spcBef>
              <a:buClrTx/>
              <a:buSzTx/>
              <a:buFontTx/>
              <a:buNone/>
            </a:pPr>
            <a:endParaRPr lang="en-US" altLang="en-US" sz="1400">
              <a:solidFill>
                <a:schemeClr val="tx1"/>
              </a:solidFill>
            </a:endParaRPr>
          </a:p>
        </p:txBody>
      </p:sp>
      <p:sp>
        <p:nvSpPr>
          <p:cNvPr id="16389" name="TextBox 6"/>
          <p:cNvSpPr txBox="1">
            <a:spLocks noChangeArrowheads="1"/>
          </p:cNvSpPr>
          <p:nvPr/>
        </p:nvSpPr>
        <p:spPr bwMode="auto">
          <a:xfrm>
            <a:off x="7439025" y="3048000"/>
            <a:ext cx="170497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ＭＳ Ｐゴシック"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ＭＳ Ｐゴシック"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ＭＳ Ｐゴシック"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9pPr>
          </a:lstStyle>
          <a:p>
            <a:pPr eaLnBrk="1" hangingPunct="1">
              <a:spcBef>
                <a:spcPct val="0"/>
              </a:spcBef>
              <a:buClrTx/>
              <a:buSzTx/>
              <a:buFontTx/>
              <a:buNone/>
            </a:pPr>
            <a:r>
              <a:rPr lang="en-US" altLang="en-US" sz="1800">
                <a:solidFill>
                  <a:schemeClr val="tx1"/>
                </a:solidFill>
              </a:rPr>
              <a:t>Yellow = males</a:t>
            </a:r>
          </a:p>
          <a:p>
            <a:pPr eaLnBrk="1" hangingPunct="1">
              <a:spcBef>
                <a:spcPct val="0"/>
              </a:spcBef>
              <a:buClrTx/>
              <a:buSzTx/>
              <a:buFontTx/>
              <a:buNone/>
            </a:pPr>
            <a:r>
              <a:rPr lang="en-US" altLang="en-US" sz="1800">
                <a:solidFill>
                  <a:schemeClr val="tx1"/>
                </a:solidFill>
              </a:rPr>
              <a:t>Pink = females</a:t>
            </a:r>
          </a:p>
        </p:txBody>
      </p:sp>
      <p:graphicFrame>
        <p:nvGraphicFramePr>
          <p:cNvPr id="16390" name="Object 9"/>
          <p:cNvGraphicFramePr>
            <a:graphicFrameLocks noChangeAspect="1"/>
          </p:cNvGraphicFramePr>
          <p:nvPr/>
        </p:nvGraphicFramePr>
        <p:xfrm>
          <a:off x="1066800" y="1371600"/>
          <a:ext cx="6361113" cy="4646613"/>
        </p:xfrm>
        <a:graphic>
          <a:graphicData uri="http://schemas.openxmlformats.org/presentationml/2006/ole">
            <mc:AlternateContent xmlns:mc="http://schemas.openxmlformats.org/markup-compatibility/2006">
              <mc:Choice xmlns:v="urn:schemas-microsoft-com:vml" Requires="v">
                <p:oleObj spid="_x0000_s16398" name="Acrobat Document" r:id="rId4" imgW="7542857" imgH="5830114" progId="AcroExch.Document.7">
                  <p:embed/>
                </p:oleObj>
              </mc:Choice>
              <mc:Fallback>
                <p:oleObj name="Acrobat Document" r:id="rId4" imgW="7542857" imgH="5830114" progId="AcroExch.Document.7">
                  <p:embed/>
                  <p:pic>
                    <p:nvPicPr>
                      <p:cNvPr id="0" name="Object 9"/>
                      <p:cNvPicPr>
                        <a:picLocks noChangeAspect="1" noChangeArrowheads="1"/>
                      </p:cNvPicPr>
                      <p:nvPr/>
                    </p:nvPicPr>
                    <p:blipFill>
                      <a:blip r:embed="rId5">
                        <a:extLst>
                          <a:ext uri="{28A0092B-C50C-407E-A947-70E740481C1C}">
                            <a14:useLocalDpi xmlns:a14="http://schemas.microsoft.com/office/drawing/2010/main" val="0"/>
                          </a:ext>
                        </a:extLst>
                      </a:blip>
                      <a:srcRect l="3030" t="7841" r="6061" b="6273"/>
                      <a:stretch>
                        <a:fillRect/>
                      </a:stretch>
                    </p:blipFill>
                    <p:spPr bwMode="auto">
                      <a:xfrm>
                        <a:off x="1066800" y="1371600"/>
                        <a:ext cx="6361113" cy="46466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16391" name="Group 11"/>
          <p:cNvGrpSpPr>
            <a:grpSpLocks/>
          </p:cNvGrpSpPr>
          <p:nvPr/>
        </p:nvGrpSpPr>
        <p:grpSpPr bwMode="auto">
          <a:xfrm>
            <a:off x="1905000" y="1600200"/>
            <a:ext cx="5221288" cy="871538"/>
            <a:chOff x="1905000" y="1600200"/>
            <a:chExt cx="5222051" cy="871954"/>
          </a:xfrm>
        </p:grpSpPr>
        <p:sp>
          <p:nvSpPr>
            <p:cNvPr id="16394" name="TextBox 8"/>
            <p:cNvSpPr txBox="1">
              <a:spLocks noChangeArrowheads="1"/>
            </p:cNvSpPr>
            <p:nvPr/>
          </p:nvSpPr>
          <p:spPr bwMode="auto">
            <a:xfrm>
              <a:off x="4343400" y="1905000"/>
              <a:ext cx="7235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ＭＳ Ｐゴシック"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ＭＳ Ｐゴシック"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ＭＳ Ｐゴシック"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9pPr>
            </a:lstStyle>
            <a:p>
              <a:pPr eaLnBrk="1" hangingPunct="1">
                <a:spcBef>
                  <a:spcPct val="0"/>
                </a:spcBef>
                <a:buClrTx/>
                <a:buSzTx/>
                <a:buFontTx/>
                <a:buNone/>
              </a:pPr>
              <a:r>
                <a:rPr lang="en-US" altLang="en-US" sz="1400">
                  <a:solidFill>
                    <a:schemeClr val="bg1"/>
                  </a:solidFill>
                </a:rPr>
                <a:t>Alaska</a:t>
              </a:r>
            </a:p>
          </p:txBody>
        </p:sp>
        <p:sp>
          <p:nvSpPr>
            <p:cNvPr id="2" name="TextBox 9"/>
            <p:cNvSpPr txBox="1">
              <a:spLocks noChangeArrowheads="1"/>
            </p:cNvSpPr>
            <p:nvPr/>
          </p:nvSpPr>
          <p:spPr bwMode="auto">
            <a:xfrm>
              <a:off x="1905000" y="1600200"/>
              <a:ext cx="941526" cy="338299"/>
            </a:xfrm>
            <a:prstGeom prst="rect">
              <a:avLst/>
            </a:prstGeom>
            <a:noFill/>
            <a:ln w="9525">
              <a:noFill/>
              <a:miter lim="800000"/>
              <a:headEnd/>
              <a:tailEnd/>
            </a:ln>
          </p:spPr>
          <p:txBody>
            <a:bodyPr wrap="none">
              <a:spAutoFit/>
            </a:bodyPr>
            <a:lstStyle/>
            <a:p>
              <a:pPr eaLnBrk="1" hangingPunct="1">
                <a:defRPr/>
              </a:pPr>
              <a:r>
                <a:rPr lang="en-US" sz="1600" dirty="0">
                  <a:solidFill>
                    <a:schemeClr val="accent3"/>
                  </a:solidFill>
                  <a:latin typeface="Arial" pitchFamily="1" charset="0"/>
                  <a:ea typeface="ＭＳ Ｐゴシック" pitchFamily="1" charset="-128"/>
                  <a:cs typeface="ＭＳ Ｐゴシック" pitchFamily="1" charset="-128"/>
                </a:rPr>
                <a:t>RUSSIA</a:t>
              </a:r>
            </a:p>
          </p:txBody>
        </p:sp>
        <p:sp>
          <p:nvSpPr>
            <p:cNvPr id="10" name="TextBox 9"/>
            <p:cNvSpPr txBox="1">
              <a:spLocks noChangeArrowheads="1"/>
            </p:cNvSpPr>
            <p:nvPr/>
          </p:nvSpPr>
          <p:spPr bwMode="auto">
            <a:xfrm>
              <a:off x="4877234" y="1600200"/>
              <a:ext cx="595400" cy="338299"/>
            </a:xfrm>
            <a:prstGeom prst="rect">
              <a:avLst/>
            </a:prstGeom>
            <a:noFill/>
            <a:ln w="9525">
              <a:noFill/>
              <a:miter lim="800000"/>
              <a:headEnd/>
              <a:tailEnd/>
            </a:ln>
          </p:spPr>
          <p:txBody>
            <a:bodyPr wrap="none">
              <a:spAutoFit/>
            </a:bodyPr>
            <a:lstStyle/>
            <a:p>
              <a:pPr eaLnBrk="1" hangingPunct="1">
                <a:defRPr/>
              </a:pPr>
              <a:r>
                <a:rPr lang="en-US" sz="1600" dirty="0">
                  <a:solidFill>
                    <a:schemeClr val="accent3"/>
                  </a:solidFill>
                  <a:latin typeface="Arial" pitchFamily="1" charset="0"/>
                  <a:ea typeface="ＭＳ Ｐゴシック" pitchFamily="1" charset="-128"/>
                  <a:cs typeface="ＭＳ Ｐゴシック" pitchFamily="1" charset="-128"/>
                </a:rPr>
                <a:t>USA</a:t>
              </a:r>
            </a:p>
          </p:txBody>
        </p:sp>
        <p:sp>
          <p:nvSpPr>
            <p:cNvPr id="11" name="TextBox 9"/>
            <p:cNvSpPr txBox="1">
              <a:spLocks noChangeArrowheads="1"/>
            </p:cNvSpPr>
            <p:nvPr/>
          </p:nvSpPr>
          <p:spPr bwMode="auto">
            <a:xfrm>
              <a:off x="6096612" y="2133855"/>
              <a:ext cx="1030439" cy="338299"/>
            </a:xfrm>
            <a:prstGeom prst="rect">
              <a:avLst/>
            </a:prstGeom>
            <a:noFill/>
            <a:ln w="9525">
              <a:noFill/>
              <a:miter lim="800000"/>
              <a:headEnd/>
              <a:tailEnd/>
            </a:ln>
          </p:spPr>
          <p:txBody>
            <a:bodyPr wrap="none">
              <a:spAutoFit/>
            </a:bodyPr>
            <a:lstStyle/>
            <a:p>
              <a:pPr eaLnBrk="1" hangingPunct="1">
                <a:defRPr/>
              </a:pPr>
              <a:r>
                <a:rPr lang="en-US" sz="1600" dirty="0">
                  <a:solidFill>
                    <a:schemeClr val="accent3"/>
                  </a:solidFill>
                  <a:latin typeface="Arial" pitchFamily="1" charset="0"/>
                  <a:ea typeface="ＭＳ Ｐゴシック" pitchFamily="1" charset="-128"/>
                  <a:cs typeface="ＭＳ Ｐゴシック" pitchFamily="1" charset="-128"/>
                </a:rPr>
                <a:t>CANADA</a:t>
              </a:r>
            </a:p>
          </p:txBody>
        </p:sp>
      </p:grpSp>
      <p:sp>
        <p:nvSpPr>
          <p:cNvPr id="16392" name="Date Placeholder 11"/>
          <p:cNvSpPr txBox="1">
            <a:spLocks/>
          </p:cNvSpPr>
          <p:nvPr/>
        </p:nvSpPr>
        <p:spPr bwMode="auto">
          <a:xfrm>
            <a:off x="228600" y="6248400"/>
            <a:ext cx="5867400" cy="38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ＭＳ Ｐゴシック"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ＭＳ Ｐゴシック"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ＭＳ Ｐゴシック"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9pPr>
          </a:lstStyle>
          <a:p>
            <a:pPr eaLnBrk="1" hangingPunct="1">
              <a:spcBef>
                <a:spcPct val="0"/>
              </a:spcBef>
              <a:buClrTx/>
              <a:buSzTx/>
              <a:buFontTx/>
              <a:buNone/>
            </a:pPr>
            <a:r>
              <a:rPr lang="en-US" altLang="en-US" sz="2000" b="1">
                <a:solidFill>
                  <a:schemeClr val="tx1"/>
                </a:solidFill>
                <a:cs typeface="Arial" panose="020B0604020202020204" pitchFamily="34" charset="0"/>
              </a:rPr>
              <a:t>Lesson 5:</a:t>
            </a:r>
            <a:r>
              <a:rPr lang="en-US" altLang="en-US" sz="1700" b="1">
                <a:solidFill>
                  <a:schemeClr val="tx1"/>
                </a:solidFill>
                <a:cs typeface="Arial" panose="020B0604020202020204" pitchFamily="34" charset="0"/>
              </a:rPr>
              <a:t> </a:t>
            </a:r>
            <a:r>
              <a:rPr lang="en-US" altLang="en-US" sz="2000" i="1">
                <a:solidFill>
                  <a:schemeClr val="tx1"/>
                </a:solidFill>
                <a:cs typeface="Arial" panose="020B0604020202020204" pitchFamily="34" charset="0"/>
              </a:rPr>
              <a:t>Where do fur seals go in the winter?</a:t>
            </a:r>
          </a:p>
        </p:txBody>
      </p:sp>
      <p:pic>
        <p:nvPicPr>
          <p:cNvPr id="16393" name="Picture 12"/>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4876800" y="228600"/>
            <a:ext cx="4267200" cy="1238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9"/>
          <p:cNvSpPr>
            <a:spLocks noGrp="1"/>
          </p:cNvSpPr>
          <p:nvPr>
            <p:ph type="title"/>
          </p:nvPr>
        </p:nvSpPr>
        <p:spPr>
          <a:xfrm>
            <a:off x="228600" y="304800"/>
            <a:ext cx="6781800" cy="914400"/>
          </a:xfrm>
        </p:spPr>
        <p:txBody>
          <a:bodyPr anchor="b"/>
          <a:lstStyle/>
          <a:p>
            <a:pPr eaLnBrk="1" hangingPunct="1"/>
            <a:r>
              <a:rPr lang="en-US" altLang="en-US" sz="4000" smtClean="0">
                <a:solidFill>
                  <a:schemeClr val="tx1"/>
                </a:solidFill>
                <a:latin typeface="Unangam Tunuu  Normal" panose="00000400000000000000" pitchFamily="2" charset="0"/>
                <a:ea typeface="ＭＳ Ｐゴシック" panose="020B0600070205080204" pitchFamily="34" charset="-128"/>
              </a:rPr>
              <a:t>Where do </a:t>
            </a:r>
            <a:br>
              <a:rPr lang="en-US" altLang="en-US" sz="4000" smtClean="0">
                <a:solidFill>
                  <a:schemeClr val="tx1"/>
                </a:solidFill>
                <a:latin typeface="Unangam Tunuu  Normal" panose="00000400000000000000" pitchFamily="2" charset="0"/>
                <a:ea typeface="ＭＳ Ｐゴシック" panose="020B0600070205080204" pitchFamily="34" charset="-128"/>
              </a:rPr>
            </a:br>
            <a:r>
              <a:rPr lang="en-US" altLang="en-US" sz="4000" smtClean="0">
                <a:solidFill>
                  <a:schemeClr val="tx1"/>
                </a:solidFill>
                <a:latin typeface="Unangam Tunuu  Normal" panose="00000400000000000000" pitchFamily="2" charset="0"/>
                <a:ea typeface="ＭＳ Ｐゴシック" panose="020B0600070205080204" pitchFamily="34" charset="-128"/>
              </a:rPr>
              <a:t>juveniles go?</a:t>
            </a:r>
            <a:endParaRPr lang="en-US" altLang="en-US" sz="4000" smtClean="0">
              <a:latin typeface="Unangam Tunuu  Normal" panose="00000400000000000000" pitchFamily="2" charset="0"/>
              <a:ea typeface="ＭＳ Ｐゴシック" panose="020B0600070205080204" pitchFamily="34" charset="-128"/>
            </a:endParaRPr>
          </a:p>
        </p:txBody>
      </p:sp>
      <p:sp>
        <p:nvSpPr>
          <p:cNvPr id="18435" name="Rectangle 3"/>
          <p:cNvSpPr>
            <a:spLocks noGrp="1" noChangeArrowheads="1"/>
          </p:cNvSpPr>
          <p:nvPr>
            <p:ph type="body" sz="half" idx="3"/>
          </p:nvPr>
        </p:nvSpPr>
        <p:spPr>
          <a:xfrm>
            <a:off x="0" y="5562600"/>
            <a:ext cx="6172200" cy="533400"/>
          </a:xfrm>
        </p:spPr>
        <p:txBody>
          <a:bodyPr/>
          <a:lstStyle/>
          <a:p>
            <a:pPr eaLnBrk="1" hangingPunct="1">
              <a:lnSpc>
                <a:spcPct val="90000"/>
              </a:lnSpc>
              <a:spcBef>
                <a:spcPts val="1200"/>
              </a:spcBef>
              <a:spcAft>
                <a:spcPts val="300"/>
              </a:spcAft>
            </a:pPr>
            <a:endParaRPr lang="en-US" altLang="en-US" sz="2400" smtClean="0">
              <a:ea typeface="ＭＳ Ｐゴシック" panose="020B0600070205080204" pitchFamily="34" charset="-128"/>
            </a:endParaRPr>
          </a:p>
          <a:p>
            <a:pPr eaLnBrk="1" hangingPunct="1">
              <a:lnSpc>
                <a:spcPct val="90000"/>
              </a:lnSpc>
              <a:spcBef>
                <a:spcPts val="1200"/>
              </a:spcBef>
              <a:spcAft>
                <a:spcPts val="300"/>
              </a:spcAft>
            </a:pPr>
            <a:endParaRPr lang="en-US" altLang="en-US" sz="2400" smtClean="0">
              <a:ea typeface="ＭＳ Ｐゴシック" panose="020B0600070205080204" pitchFamily="34" charset="-128"/>
            </a:endParaRPr>
          </a:p>
          <a:p>
            <a:pPr eaLnBrk="1" hangingPunct="1">
              <a:lnSpc>
                <a:spcPct val="90000"/>
              </a:lnSpc>
              <a:spcBef>
                <a:spcPts val="1200"/>
              </a:spcBef>
              <a:spcAft>
                <a:spcPts val="300"/>
              </a:spcAft>
              <a:buFont typeface="Zapf Dingbats" charset="2"/>
              <a:buNone/>
            </a:pPr>
            <a:endParaRPr lang="en-US" altLang="en-US" sz="2400" smtClean="0">
              <a:ea typeface="ＭＳ Ｐゴシック" panose="020B0600070205080204" pitchFamily="34" charset="-128"/>
            </a:endParaRPr>
          </a:p>
        </p:txBody>
      </p:sp>
      <p:sp>
        <p:nvSpPr>
          <p:cNvPr id="18436" name="Slide Number Placeholder 1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ＭＳ Ｐゴシック"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ＭＳ Ｐゴシック"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ＭＳ Ｐゴシック"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9pPr>
          </a:lstStyle>
          <a:p>
            <a:pPr>
              <a:spcBef>
                <a:spcPct val="0"/>
              </a:spcBef>
              <a:buClrTx/>
              <a:buSzTx/>
              <a:buFontTx/>
              <a:buNone/>
            </a:pPr>
            <a:fld id="{0EDE28B0-B2F0-42E2-94BD-56315715D62B}" type="slidenum">
              <a:rPr lang="en-US" altLang="en-US" sz="1400" smtClean="0">
                <a:solidFill>
                  <a:schemeClr val="tx1"/>
                </a:solidFill>
              </a:rPr>
              <a:pPr>
                <a:spcBef>
                  <a:spcPct val="0"/>
                </a:spcBef>
                <a:buClrTx/>
                <a:buSzTx/>
                <a:buFontTx/>
                <a:buNone/>
              </a:pPr>
              <a:t>5</a:t>
            </a:fld>
            <a:endParaRPr lang="en-US" altLang="en-US" sz="1400" smtClean="0">
              <a:solidFill>
                <a:schemeClr val="tx1"/>
              </a:solidFill>
            </a:endParaRPr>
          </a:p>
        </p:txBody>
      </p:sp>
      <p:sp>
        <p:nvSpPr>
          <p:cNvPr id="18437" name="Text Placeholder 13"/>
          <p:cNvSpPr txBox="1">
            <a:spLocks/>
          </p:cNvSpPr>
          <p:nvPr/>
        </p:nvSpPr>
        <p:spPr bwMode="auto">
          <a:xfrm>
            <a:off x="457200" y="5562600"/>
            <a:ext cx="76200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lr>
                <a:schemeClr val="hlink"/>
              </a:buClr>
              <a:buSzPct val="65000"/>
              <a:buFont typeface="Zapf Dingbats" charset="2"/>
              <a:buChar char=""/>
              <a:defRPr sz="3200">
                <a:solidFill>
                  <a:srgbClr val="000000"/>
                </a:solidFill>
                <a:latin typeface="Arial" panose="020B0604020202020204" pitchFamily="34" charset="0"/>
                <a:ea typeface="ＭＳ Ｐゴシック"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ＭＳ Ｐゴシック"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ＭＳ Ｐゴシック"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9pPr>
          </a:lstStyle>
          <a:p>
            <a:endParaRPr lang="en-US" altLang="en-US" sz="2000"/>
          </a:p>
        </p:txBody>
      </p:sp>
      <p:sp>
        <p:nvSpPr>
          <p:cNvPr id="18438" name="Footer Placeholder 6"/>
          <p:cNvSpPr txBox="1">
            <a:spLocks/>
          </p:cNvSpPr>
          <p:nvPr/>
        </p:nvSpPr>
        <p:spPr bwMode="auto">
          <a:xfrm>
            <a:off x="3048000" y="6248400"/>
            <a:ext cx="49530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ＭＳ Ｐゴシック"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ＭＳ Ｐゴシック"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ＭＳ Ｐゴシック"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9pPr>
          </a:lstStyle>
          <a:p>
            <a:pPr algn="ctr" eaLnBrk="1" hangingPunct="1">
              <a:spcBef>
                <a:spcPct val="0"/>
              </a:spcBef>
              <a:buClrTx/>
              <a:buSzTx/>
              <a:buFontTx/>
              <a:buNone/>
            </a:pPr>
            <a:endParaRPr lang="en-US" altLang="en-US" sz="1400">
              <a:solidFill>
                <a:schemeClr val="tx1"/>
              </a:solidFill>
            </a:endParaRPr>
          </a:p>
        </p:txBody>
      </p:sp>
      <p:graphicFrame>
        <p:nvGraphicFramePr>
          <p:cNvPr id="18439" name="Object 10"/>
          <p:cNvGraphicFramePr>
            <a:graphicFrameLocks noChangeAspect="1"/>
          </p:cNvGraphicFramePr>
          <p:nvPr/>
        </p:nvGraphicFramePr>
        <p:xfrm>
          <a:off x="1066800" y="1371600"/>
          <a:ext cx="6354763" cy="4640263"/>
        </p:xfrm>
        <a:graphic>
          <a:graphicData uri="http://schemas.openxmlformats.org/presentationml/2006/ole">
            <mc:AlternateContent xmlns:mc="http://schemas.openxmlformats.org/markup-compatibility/2006">
              <mc:Choice xmlns:v="urn:schemas-microsoft-com:vml" Requires="v">
                <p:oleObj spid="_x0000_s18447" name="Acrobat Document" r:id="rId4" imgW="7543607" imgH="5829107" progId="AcroExch.Document.7">
                  <p:embed/>
                </p:oleObj>
              </mc:Choice>
              <mc:Fallback>
                <p:oleObj name="Acrobat Document" r:id="rId4" imgW="7543607" imgH="5829107" progId="AcroExch.Document.7">
                  <p:embed/>
                  <p:pic>
                    <p:nvPicPr>
                      <p:cNvPr id="0" name="Object 10"/>
                      <p:cNvPicPr>
                        <a:picLocks noChangeAspect="1" noChangeArrowheads="1"/>
                      </p:cNvPicPr>
                      <p:nvPr/>
                    </p:nvPicPr>
                    <p:blipFill>
                      <a:blip r:embed="rId5">
                        <a:extLst>
                          <a:ext uri="{28A0092B-C50C-407E-A947-70E740481C1C}">
                            <a14:useLocalDpi xmlns:a14="http://schemas.microsoft.com/office/drawing/2010/main" val="0"/>
                          </a:ext>
                        </a:extLst>
                      </a:blip>
                      <a:srcRect l="3030" t="7843" r="6061" b="6274"/>
                      <a:stretch>
                        <a:fillRect/>
                      </a:stretch>
                    </p:blipFill>
                    <p:spPr bwMode="auto">
                      <a:xfrm>
                        <a:off x="1066800" y="1371600"/>
                        <a:ext cx="6354763" cy="46402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8440" name="TextBox 6"/>
          <p:cNvSpPr txBox="1">
            <a:spLocks noChangeArrowheads="1"/>
          </p:cNvSpPr>
          <p:nvPr/>
        </p:nvSpPr>
        <p:spPr bwMode="auto">
          <a:xfrm>
            <a:off x="7439025" y="3048000"/>
            <a:ext cx="170497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ＭＳ Ｐゴシック"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ＭＳ Ｐゴシック"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ＭＳ Ｐゴシック"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9pPr>
          </a:lstStyle>
          <a:p>
            <a:pPr eaLnBrk="1" hangingPunct="1">
              <a:spcBef>
                <a:spcPct val="0"/>
              </a:spcBef>
              <a:buClrTx/>
              <a:buSzTx/>
              <a:buFontTx/>
              <a:buNone/>
            </a:pPr>
            <a:r>
              <a:rPr lang="en-US" altLang="en-US" sz="1800">
                <a:solidFill>
                  <a:schemeClr val="tx1"/>
                </a:solidFill>
              </a:rPr>
              <a:t>Yellow = males</a:t>
            </a:r>
          </a:p>
          <a:p>
            <a:pPr eaLnBrk="1" hangingPunct="1">
              <a:spcBef>
                <a:spcPct val="0"/>
              </a:spcBef>
              <a:buClrTx/>
              <a:buSzTx/>
              <a:buFontTx/>
              <a:buNone/>
            </a:pPr>
            <a:r>
              <a:rPr lang="en-US" altLang="en-US" sz="1800">
                <a:solidFill>
                  <a:schemeClr val="tx1"/>
                </a:solidFill>
              </a:rPr>
              <a:t>Pink = females</a:t>
            </a:r>
          </a:p>
        </p:txBody>
      </p:sp>
      <p:grpSp>
        <p:nvGrpSpPr>
          <p:cNvPr id="18441" name="Group 9"/>
          <p:cNvGrpSpPr>
            <a:grpSpLocks/>
          </p:cNvGrpSpPr>
          <p:nvPr/>
        </p:nvGrpSpPr>
        <p:grpSpPr bwMode="auto">
          <a:xfrm>
            <a:off x="1905000" y="1600200"/>
            <a:ext cx="5221288" cy="871538"/>
            <a:chOff x="1905000" y="1600200"/>
            <a:chExt cx="5222051" cy="871954"/>
          </a:xfrm>
        </p:grpSpPr>
        <p:sp>
          <p:nvSpPr>
            <p:cNvPr id="18443" name="TextBox 8"/>
            <p:cNvSpPr txBox="1">
              <a:spLocks noChangeArrowheads="1"/>
            </p:cNvSpPr>
            <p:nvPr/>
          </p:nvSpPr>
          <p:spPr bwMode="auto">
            <a:xfrm>
              <a:off x="4343400" y="1905000"/>
              <a:ext cx="7235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ＭＳ Ｐゴシック"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ＭＳ Ｐゴシック"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ＭＳ Ｐゴシック"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9pPr>
            </a:lstStyle>
            <a:p>
              <a:pPr eaLnBrk="1" hangingPunct="1">
                <a:spcBef>
                  <a:spcPct val="0"/>
                </a:spcBef>
                <a:buClrTx/>
                <a:buSzTx/>
                <a:buFontTx/>
                <a:buNone/>
              </a:pPr>
              <a:r>
                <a:rPr lang="en-US" altLang="en-US" sz="1400">
                  <a:solidFill>
                    <a:schemeClr val="bg1"/>
                  </a:solidFill>
                </a:rPr>
                <a:t>Alaska</a:t>
              </a:r>
            </a:p>
          </p:txBody>
        </p:sp>
        <p:sp>
          <p:nvSpPr>
            <p:cNvPr id="13" name="TextBox 9"/>
            <p:cNvSpPr txBox="1">
              <a:spLocks noChangeArrowheads="1"/>
            </p:cNvSpPr>
            <p:nvPr/>
          </p:nvSpPr>
          <p:spPr bwMode="auto">
            <a:xfrm>
              <a:off x="1905000" y="1600200"/>
              <a:ext cx="941526" cy="338299"/>
            </a:xfrm>
            <a:prstGeom prst="rect">
              <a:avLst/>
            </a:prstGeom>
            <a:noFill/>
            <a:ln w="9525">
              <a:noFill/>
              <a:miter lim="800000"/>
              <a:headEnd/>
              <a:tailEnd/>
            </a:ln>
          </p:spPr>
          <p:txBody>
            <a:bodyPr wrap="none">
              <a:spAutoFit/>
            </a:bodyPr>
            <a:lstStyle/>
            <a:p>
              <a:pPr eaLnBrk="1" hangingPunct="1">
                <a:defRPr/>
              </a:pPr>
              <a:r>
                <a:rPr lang="en-US" sz="1600" dirty="0">
                  <a:solidFill>
                    <a:schemeClr val="accent3"/>
                  </a:solidFill>
                  <a:latin typeface="Arial" pitchFamily="1" charset="0"/>
                  <a:ea typeface="ＭＳ Ｐゴシック" pitchFamily="1" charset="-128"/>
                  <a:cs typeface="ＭＳ Ｐゴシック" pitchFamily="1" charset="-128"/>
                </a:rPr>
                <a:t>RUSSIA</a:t>
              </a:r>
            </a:p>
          </p:txBody>
        </p:sp>
        <p:sp>
          <p:nvSpPr>
            <p:cNvPr id="14" name="TextBox 13"/>
            <p:cNvSpPr txBox="1">
              <a:spLocks noChangeArrowheads="1"/>
            </p:cNvSpPr>
            <p:nvPr/>
          </p:nvSpPr>
          <p:spPr bwMode="auto">
            <a:xfrm>
              <a:off x="4877234" y="1600200"/>
              <a:ext cx="595400" cy="338299"/>
            </a:xfrm>
            <a:prstGeom prst="rect">
              <a:avLst/>
            </a:prstGeom>
            <a:noFill/>
            <a:ln w="9525">
              <a:noFill/>
              <a:miter lim="800000"/>
              <a:headEnd/>
              <a:tailEnd/>
            </a:ln>
          </p:spPr>
          <p:txBody>
            <a:bodyPr wrap="none">
              <a:spAutoFit/>
            </a:bodyPr>
            <a:lstStyle/>
            <a:p>
              <a:pPr eaLnBrk="1" hangingPunct="1">
                <a:defRPr/>
              </a:pPr>
              <a:r>
                <a:rPr lang="en-US" sz="1600" dirty="0">
                  <a:solidFill>
                    <a:schemeClr val="accent3"/>
                  </a:solidFill>
                  <a:latin typeface="Arial" pitchFamily="1" charset="0"/>
                  <a:ea typeface="ＭＳ Ｐゴシック" pitchFamily="1" charset="-128"/>
                  <a:cs typeface="ＭＳ Ｐゴシック" pitchFamily="1" charset="-128"/>
                </a:rPr>
                <a:t>USA</a:t>
              </a:r>
            </a:p>
          </p:txBody>
        </p:sp>
        <p:sp>
          <p:nvSpPr>
            <p:cNvPr id="15" name="TextBox 9"/>
            <p:cNvSpPr txBox="1">
              <a:spLocks noChangeArrowheads="1"/>
            </p:cNvSpPr>
            <p:nvPr/>
          </p:nvSpPr>
          <p:spPr bwMode="auto">
            <a:xfrm>
              <a:off x="6096612" y="2133855"/>
              <a:ext cx="1030439" cy="338299"/>
            </a:xfrm>
            <a:prstGeom prst="rect">
              <a:avLst/>
            </a:prstGeom>
            <a:noFill/>
            <a:ln w="9525">
              <a:noFill/>
              <a:miter lim="800000"/>
              <a:headEnd/>
              <a:tailEnd/>
            </a:ln>
          </p:spPr>
          <p:txBody>
            <a:bodyPr wrap="none">
              <a:spAutoFit/>
            </a:bodyPr>
            <a:lstStyle/>
            <a:p>
              <a:pPr eaLnBrk="1" hangingPunct="1">
                <a:defRPr/>
              </a:pPr>
              <a:r>
                <a:rPr lang="en-US" sz="1600" dirty="0">
                  <a:solidFill>
                    <a:schemeClr val="accent3"/>
                  </a:solidFill>
                  <a:latin typeface="Arial" pitchFamily="1" charset="0"/>
                  <a:ea typeface="ＭＳ Ｐゴシック" pitchFamily="1" charset="-128"/>
                  <a:cs typeface="ＭＳ Ｐゴシック" pitchFamily="1" charset="-128"/>
                </a:rPr>
                <a:t>CANADA</a:t>
              </a:r>
            </a:p>
          </p:txBody>
        </p:sp>
      </p:grpSp>
      <p:sp>
        <p:nvSpPr>
          <p:cNvPr id="18442" name="Date Placeholder 11"/>
          <p:cNvSpPr txBox="1">
            <a:spLocks/>
          </p:cNvSpPr>
          <p:nvPr/>
        </p:nvSpPr>
        <p:spPr bwMode="auto">
          <a:xfrm>
            <a:off x="228600" y="6248400"/>
            <a:ext cx="5867400" cy="38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ＭＳ Ｐゴシック"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ＭＳ Ｐゴシック"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ＭＳ Ｐゴシック"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9pPr>
          </a:lstStyle>
          <a:p>
            <a:pPr eaLnBrk="1" hangingPunct="1">
              <a:spcBef>
                <a:spcPct val="0"/>
              </a:spcBef>
              <a:buClrTx/>
              <a:buSzTx/>
              <a:buFontTx/>
              <a:buNone/>
            </a:pPr>
            <a:r>
              <a:rPr lang="en-US" altLang="en-US" sz="2000" b="1">
                <a:solidFill>
                  <a:schemeClr val="tx1"/>
                </a:solidFill>
                <a:cs typeface="Arial" panose="020B0604020202020204" pitchFamily="34" charset="0"/>
              </a:rPr>
              <a:t>Lesson 5:</a:t>
            </a:r>
            <a:r>
              <a:rPr lang="en-US" altLang="en-US" sz="1700" b="1">
                <a:solidFill>
                  <a:schemeClr val="tx1"/>
                </a:solidFill>
                <a:cs typeface="Arial" panose="020B0604020202020204" pitchFamily="34" charset="0"/>
              </a:rPr>
              <a:t> </a:t>
            </a:r>
            <a:r>
              <a:rPr lang="en-US" altLang="en-US" sz="2000" i="1">
                <a:solidFill>
                  <a:schemeClr val="tx1"/>
                </a:solidFill>
                <a:cs typeface="Arial" panose="020B0604020202020204" pitchFamily="34" charset="0"/>
              </a:rPr>
              <a:t>Where do fur seals go in the winter?</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228600" y="304800"/>
            <a:ext cx="6781800" cy="914400"/>
          </a:xfrm>
        </p:spPr>
        <p:txBody>
          <a:bodyPr anchor="b"/>
          <a:lstStyle/>
          <a:p>
            <a:pPr eaLnBrk="1" hangingPunct="1">
              <a:spcBef>
                <a:spcPts val="1200"/>
              </a:spcBef>
              <a:spcAft>
                <a:spcPts val="300"/>
              </a:spcAft>
            </a:pPr>
            <a:r>
              <a:rPr lang="en-US" altLang="en-US" sz="4000" smtClean="0">
                <a:solidFill>
                  <a:schemeClr val="tx1"/>
                </a:solidFill>
                <a:latin typeface="Unangam Tunuu  Normal" panose="00000400000000000000" pitchFamily="2" charset="0"/>
                <a:ea typeface="ＭＳ Ｐゴシック" panose="020B0600070205080204" pitchFamily="34" charset="-128"/>
              </a:rPr>
              <a:t>Where do </a:t>
            </a:r>
            <a:br>
              <a:rPr lang="en-US" altLang="en-US" sz="4000" smtClean="0">
                <a:solidFill>
                  <a:schemeClr val="tx1"/>
                </a:solidFill>
                <a:latin typeface="Unangam Tunuu  Normal" panose="00000400000000000000" pitchFamily="2" charset="0"/>
                <a:ea typeface="ＭＳ Ｐゴシック" panose="020B0600070205080204" pitchFamily="34" charset="-128"/>
              </a:rPr>
            </a:br>
            <a:r>
              <a:rPr lang="en-US" altLang="en-US" sz="4000" smtClean="0">
                <a:solidFill>
                  <a:schemeClr val="tx1"/>
                </a:solidFill>
                <a:latin typeface="Unangam Tunuu  Normal" panose="00000400000000000000" pitchFamily="2" charset="0"/>
                <a:ea typeface="ＭＳ Ｐゴシック" panose="020B0600070205080204" pitchFamily="34" charset="-128"/>
              </a:rPr>
              <a:t>adult females go?</a:t>
            </a:r>
          </a:p>
        </p:txBody>
      </p:sp>
      <p:sp>
        <p:nvSpPr>
          <p:cNvPr id="20483" name="Slide Number Placeholder 6"/>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ＭＳ Ｐゴシック"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ＭＳ Ｐゴシック"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ＭＳ Ｐゴシック"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9pPr>
          </a:lstStyle>
          <a:p>
            <a:pPr>
              <a:spcBef>
                <a:spcPct val="0"/>
              </a:spcBef>
              <a:buClrTx/>
              <a:buSzTx/>
              <a:buFontTx/>
              <a:buNone/>
            </a:pPr>
            <a:fld id="{8F794A47-EC7D-4E88-92C3-3DCD35E90E5C}" type="slidenum">
              <a:rPr lang="en-US" altLang="en-US" sz="1400" smtClean="0">
                <a:solidFill>
                  <a:schemeClr val="tx1"/>
                </a:solidFill>
              </a:rPr>
              <a:pPr>
                <a:spcBef>
                  <a:spcPct val="0"/>
                </a:spcBef>
                <a:buClrTx/>
                <a:buSzTx/>
                <a:buFontTx/>
                <a:buNone/>
              </a:pPr>
              <a:t>6</a:t>
            </a:fld>
            <a:endParaRPr lang="en-US" altLang="en-US" sz="1400" smtClean="0">
              <a:solidFill>
                <a:schemeClr val="tx1"/>
              </a:solidFill>
            </a:endParaRPr>
          </a:p>
        </p:txBody>
      </p:sp>
      <p:sp>
        <p:nvSpPr>
          <p:cNvPr id="20484" name="Rectangle 3"/>
          <p:cNvSpPr>
            <a:spLocks noChangeArrowheads="1"/>
          </p:cNvSpPr>
          <p:nvPr/>
        </p:nvSpPr>
        <p:spPr bwMode="auto">
          <a:xfrm>
            <a:off x="5867400" y="1295400"/>
            <a:ext cx="3048000" cy="464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lr>
                <a:schemeClr val="hlink"/>
              </a:buClr>
              <a:buSzPct val="65000"/>
              <a:buFont typeface="Zapf Dingbats" charset="2"/>
              <a:buChar char=""/>
              <a:defRPr sz="3200">
                <a:solidFill>
                  <a:srgbClr val="000000"/>
                </a:solidFill>
                <a:latin typeface="Arial" panose="020B0604020202020204" pitchFamily="34" charset="0"/>
                <a:ea typeface="ＭＳ Ｐゴシック"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ＭＳ Ｐゴシック"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ＭＳ Ｐゴシック"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9pPr>
          </a:lstStyle>
          <a:p>
            <a:pPr eaLnBrk="1" hangingPunct="1">
              <a:spcBef>
                <a:spcPct val="0"/>
              </a:spcBef>
              <a:buFont typeface="Zapf Dingbats" charset="2"/>
              <a:buNone/>
            </a:pPr>
            <a:endParaRPr lang="en-US" altLang="en-US" sz="2800"/>
          </a:p>
        </p:txBody>
      </p:sp>
      <p:sp>
        <p:nvSpPr>
          <p:cNvPr id="20485" name="Footer Placeholder 6"/>
          <p:cNvSpPr txBox="1">
            <a:spLocks/>
          </p:cNvSpPr>
          <p:nvPr/>
        </p:nvSpPr>
        <p:spPr bwMode="auto">
          <a:xfrm>
            <a:off x="3276600" y="6248400"/>
            <a:ext cx="49530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ＭＳ Ｐゴシック"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ＭＳ Ｐゴシック"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ＭＳ Ｐゴシック"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9pPr>
          </a:lstStyle>
          <a:p>
            <a:pPr algn="ctr" eaLnBrk="1" hangingPunct="1">
              <a:spcBef>
                <a:spcPct val="0"/>
              </a:spcBef>
              <a:buClrTx/>
              <a:buSzTx/>
              <a:buFontTx/>
              <a:buNone/>
            </a:pPr>
            <a:endParaRPr lang="en-US" altLang="en-US" sz="1400">
              <a:solidFill>
                <a:schemeClr val="tx1"/>
              </a:solidFill>
            </a:endParaRPr>
          </a:p>
        </p:txBody>
      </p:sp>
      <p:graphicFrame>
        <p:nvGraphicFramePr>
          <p:cNvPr id="20486" name="Object 9"/>
          <p:cNvGraphicFramePr>
            <a:graphicFrameLocks noChangeAspect="1"/>
          </p:cNvGraphicFramePr>
          <p:nvPr/>
        </p:nvGraphicFramePr>
        <p:xfrm>
          <a:off x="1066800" y="1371600"/>
          <a:ext cx="6364288" cy="4646613"/>
        </p:xfrm>
        <a:graphic>
          <a:graphicData uri="http://schemas.openxmlformats.org/presentationml/2006/ole">
            <mc:AlternateContent xmlns:mc="http://schemas.openxmlformats.org/markup-compatibility/2006">
              <mc:Choice xmlns:v="urn:schemas-microsoft-com:vml" Requires="v">
                <p:oleObj spid="_x0000_s20494" name="Acrobat Document" r:id="rId4" imgW="7543607" imgH="5829107" progId="AcroExch.Document.7">
                  <p:embed/>
                </p:oleObj>
              </mc:Choice>
              <mc:Fallback>
                <p:oleObj name="Acrobat Document" r:id="rId4" imgW="7543607" imgH="5829107" progId="AcroExch.Document.7">
                  <p:embed/>
                  <p:pic>
                    <p:nvPicPr>
                      <p:cNvPr id="0" name="Object 9"/>
                      <p:cNvPicPr>
                        <a:picLocks noChangeAspect="1" noChangeArrowheads="1"/>
                      </p:cNvPicPr>
                      <p:nvPr/>
                    </p:nvPicPr>
                    <p:blipFill>
                      <a:blip r:embed="rId5">
                        <a:extLst>
                          <a:ext uri="{28A0092B-C50C-407E-A947-70E740481C1C}">
                            <a14:useLocalDpi xmlns:a14="http://schemas.microsoft.com/office/drawing/2010/main" val="0"/>
                          </a:ext>
                        </a:extLst>
                      </a:blip>
                      <a:srcRect l="3030" t="7841" r="6061" b="6273"/>
                      <a:stretch>
                        <a:fillRect/>
                      </a:stretch>
                    </p:blipFill>
                    <p:spPr bwMode="auto">
                      <a:xfrm>
                        <a:off x="1066800" y="1371600"/>
                        <a:ext cx="6364288" cy="46466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20487" name="Group 7"/>
          <p:cNvGrpSpPr>
            <a:grpSpLocks/>
          </p:cNvGrpSpPr>
          <p:nvPr/>
        </p:nvGrpSpPr>
        <p:grpSpPr bwMode="auto">
          <a:xfrm>
            <a:off x="1905000" y="1600200"/>
            <a:ext cx="5221288" cy="871538"/>
            <a:chOff x="1905000" y="1600200"/>
            <a:chExt cx="5222051" cy="871954"/>
          </a:xfrm>
        </p:grpSpPr>
        <p:sp>
          <p:nvSpPr>
            <p:cNvPr id="20490" name="TextBox 8"/>
            <p:cNvSpPr txBox="1">
              <a:spLocks noChangeArrowheads="1"/>
            </p:cNvSpPr>
            <p:nvPr/>
          </p:nvSpPr>
          <p:spPr bwMode="auto">
            <a:xfrm>
              <a:off x="4343400" y="1905000"/>
              <a:ext cx="7235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ＭＳ Ｐゴシック"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ＭＳ Ｐゴシック"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ＭＳ Ｐゴシック"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9pPr>
            </a:lstStyle>
            <a:p>
              <a:pPr eaLnBrk="1" hangingPunct="1">
                <a:spcBef>
                  <a:spcPct val="0"/>
                </a:spcBef>
                <a:buClrTx/>
                <a:buSzTx/>
                <a:buFontTx/>
                <a:buNone/>
              </a:pPr>
              <a:r>
                <a:rPr lang="en-US" altLang="en-US" sz="1400">
                  <a:solidFill>
                    <a:schemeClr val="bg1"/>
                  </a:solidFill>
                </a:rPr>
                <a:t>Alaska</a:t>
              </a:r>
            </a:p>
          </p:txBody>
        </p:sp>
        <p:sp>
          <p:nvSpPr>
            <p:cNvPr id="11" name="TextBox 9"/>
            <p:cNvSpPr txBox="1">
              <a:spLocks noChangeArrowheads="1"/>
            </p:cNvSpPr>
            <p:nvPr/>
          </p:nvSpPr>
          <p:spPr bwMode="auto">
            <a:xfrm>
              <a:off x="1905000" y="1600200"/>
              <a:ext cx="941526" cy="338299"/>
            </a:xfrm>
            <a:prstGeom prst="rect">
              <a:avLst/>
            </a:prstGeom>
            <a:noFill/>
            <a:ln w="9525">
              <a:noFill/>
              <a:miter lim="800000"/>
              <a:headEnd/>
              <a:tailEnd/>
            </a:ln>
          </p:spPr>
          <p:txBody>
            <a:bodyPr wrap="none">
              <a:spAutoFit/>
            </a:bodyPr>
            <a:lstStyle/>
            <a:p>
              <a:pPr eaLnBrk="1" hangingPunct="1">
                <a:defRPr/>
              </a:pPr>
              <a:r>
                <a:rPr lang="en-US" sz="1600" dirty="0">
                  <a:solidFill>
                    <a:schemeClr val="accent3"/>
                  </a:solidFill>
                  <a:latin typeface="Arial" pitchFamily="1" charset="0"/>
                  <a:ea typeface="ＭＳ Ｐゴシック" pitchFamily="1" charset="-128"/>
                  <a:cs typeface="ＭＳ Ｐゴシック" pitchFamily="1" charset="-128"/>
                </a:rPr>
                <a:t>RUSSIA</a:t>
              </a:r>
            </a:p>
          </p:txBody>
        </p:sp>
        <p:sp>
          <p:nvSpPr>
            <p:cNvPr id="12" name="TextBox 11"/>
            <p:cNvSpPr txBox="1">
              <a:spLocks noChangeArrowheads="1"/>
            </p:cNvSpPr>
            <p:nvPr/>
          </p:nvSpPr>
          <p:spPr bwMode="auto">
            <a:xfrm>
              <a:off x="4877234" y="1600200"/>
              <a:ext cx="595400" cy="338299"/>
            </a:xfrm>
            <a:prstGeom prst="rect">
              <a:avLst/>
            </a:prstGeom>
            <a:noFill/>
            <a:ln w="9525">
              <a:noFill/>
              <a:miter lim="800000"/>
              <a:headEnd/>
              <a:tailEnd/>
            </a:ln>
          </p:spPr>
          <p:txBody>
            <a:bodyPr wrap="none">
              <a:spAutoFit/>
            </a:bodyPr>
            <a:lstStyle/>
            <a:p>
              <a:pPr eaLnBrk="1" hangingPunct="1">
                <a:defRPr/>
              </a:pPr>
              <a:r>
                <a:rPr lang="en-US" sz="1600" dirty="0">
                  <a:solidFill>
                    <a:schemeClr val="accent3"/>
                  </a:solidFill>
                  <a:latin typeface="Arial" pitchFamily="1" charset="0"/>
                  <a:ea typeface="ＭＳ Ｐゴシック" pitchFamily="1" charset="-128"/>
                  <a:cs typeface="ＭＳ Ｐゴシック" pitchFamily="1" charset="-128"/>
                </a:rPr>
                <a:t>USA</a:t>
              </a:r>
            </a:p>
          </p:txBody>
        </p:sp>
        <p:sp>
          <p:nvSpPr>
            <p:cNvPr id="13" name="TextBox 9"/>
            <p:cNvSpPr txBox="1">
              <a:spLocks noChangeArrowheads="1"/>
            </p:cNvSpPr>
            <p:nvPr/>
          </p:nvSpPr>
          <p:spPr bwMode="auto">
            <a:xfrm>
              <a:off x="6096612" y="2133855"/>
              <a:ext cx="1030439" cy="338299"/>
            </a:xfrm>
            <a:prstGeom prst="rect">
              <a:avLst/>
            </a:prstGeom>
            <a:noFill/>
            <a:ln w="9525">
              <a:noFill/>
              <a:miter lim="800000"/>
              <a:headEnd/>
              <a:tailEnd/>
            </a:ln>
          </p:spPr>
          <p:txBody>
            <a:bodyPr wrap="none">
              <a:spAutoFit/>
            </a:bodyPr>
            <a:lstStyle/>
            <a:p>
              <a:pPr eaLnBrk="1" hangingPunct="1">
                <a:defRPr/>
              </a:pPr>
              <a:r>
                <a:rPr lang="en-US" sz="1600" dirty="0">
                  <a:solidFill>
                    <a:schemeClr val="accent3"/>
                  </a:solidFill>
                  <a:latin typeface="Arial" pitchFamily="1" charset="0"/>
                  <a:ea typeface="ＭＳ Ｐゴシック" pitchFamily="1" charset="-128"/>
                  <a:cs typeface="ＭＳ Ｐゴシック" pitchFamily="1" charset="-128"/>
                </a:rPr>
                <a:t>CANADA</a:t>
              </a:r>
            </a:p>
          </p:txBody>
        </p:sp>
      </p:grpSp>
      <p:sp>
        <p:nvSpPr>
          <p:cNvPr id="20488" name="Date Placeholder 11"/>
          <p:cNvSpPr txBox="1">
            <a:spLocks/>
          </p:cNvSpPr>
          <p:nvPr/>
        </p:nvSpPr>
        <p:spPr bwMode="auto">
          <a:xfrm>
            <a:off x="228600" y="6248400"/>
            <a:ext cx="5867400" cy="38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ＭＳ Ｐゴシック"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ＭＳ Ｐゴシック"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ＭＳ Ｐゴシック"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9pPr>
          </a:lstStyle>
          <a:p>
            <a:pPr eaLnBrk="1" hangingPunct="1">
              <a:spcBef>
                <a:spcPct val="0"/>
              </a:spcBef>
              <a:buClrTx/>
              <a:buSzTx/>
              <a:buFontTx/>
              <a:buNone/>
            </a:pPr>
            <a:r>
              <a:rPr lang="en-US" altLang="en-US" sz="2000" b="1">
                <a:solidFill>
                  <a:schemeClr val="tx1"/>
                </a:solidFill>
                <a:cs typeface="Arial" panose="020B0604020202020204" pitchFamily="34" charset="0"/>
              </a:rPr>
              <a:t>Lesson 5:</a:t>
            </a:r>
            <a:r>
              <a:rPr lang="en-US" altLang="en-US" sz="1700" b="1">
                <a:solidFill>
                  <a:schemeClr val="tx1"/>
                </a:solidFill>
                <a:cs typeface="Arial" panose="020B0604020202020204" pitchFamily="34" charset="0"/>
              </a:rPr>
              <a:t> </a:t>
            </a:r>
            <a:r>
              <a:rPr lang="en-US" altLang="en-US" sz="2000" i="1">
                <a:solidFill>
                  <a:schemeClr val="tx1"/>
                </a:solidFill>
                <a:cs typeface="Arial" panose="020B0604020202020204" pitchFamily="34" charset="0"/>
              </a:rPr>
              <a:t>Where do fur seals go in the winter?</a:t>
            </a:r>
          </a:p>
        </p:txBody>
      </p:sp>
      <p:pic>
        <p:nvPicPr>
          <p:cNvPr id="20489" name="Picture 13"/>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4876800" y="228600"/>
            <a:ext cx="4267200" cy="1238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21"/>
          <p:cNvSpPr>
            <a:spLocks noGrp="1"/>
          </p:cNvSpPr>
          <p:nvPr>
            <p:ph type="title"/>
          </p:nvPr>
        </p:nvSpPr>
        <p:spPr>
          <a:xfrm>
            <a:off x="228600" y="0"/>
            <a:ext cx="6629400" cy="1219200"/>
          </a:xfrm>
        </p:spPr>
        <p:txBody>
          <a:bodyPr anchor="b"/>
          <a:lstStyle/>
          <a:p>
            <a:pPr eaLnBrk="1" hangingPunct="1"/>
            <a:r>
              <a:rPr lang="en-US" altLang="en-US" sz="4000" smtClean="0">
                <a:solidFill>
                  <a:schemeClr val="tx1"/>
                </a:solidFill>
                <a:latin typeface="Unangam Tunuu  Normal" panose="00000400000000000000" pitchFamily="2" charset="0"/>
                <a:ea typeface="ＭＳ Ｐゴシック" panose="020B0600070205080204" pitchFamily="34" charset="-128"/>
              </a:rPr>
              <a:t>Where do </a:t>
            </a:r>
            <a:br>
              <a:rPr lang="en-US" altLang="en-US" sz="4000" smtClean="0">
                <a:solidFill>
                  <a:schemeClr val="tx1"/>
                </a:solidFill>
                <a:latin typeface="Unangam Tunuu  Normal" panose="00000400000000000000" pitchFamily="2" charset="0"/>
                <a:ea typeface="ＭＳ Ｐゴシック" panose="020B0600070205080204" pitchFamily="34" charset="-128"/>
              </a:rPr>
            </a:br>
            <a:r>
              <a:rPr lang="en-US" altLang="en-US" sz="4000" smtClean="0">
                <a:solidFill>
                  <a:schemeClr val="tx1"/>
                </a:solidFill>
                <a:latin typeface="Unangam Tunuu  Normal" panose="00000400000000000000" pitchFamily="2" charset="0"/>
                <a:ea typeface="ＭＳ Ｐゴシック" panose="020B0600070205080204" pitchFamily="34" charset="-128"/>
              </a:rPr>
              <a:t>adult males go?</a:t>
            </a:r>
            <a:endParaRPr lang="en-US" altLang="en-US" sz="4000" smtClean="0">
              <a:latin typeface="Unangam Tunuu  Normal" panose="00000400000000000000" pitchFamily="2" charset="0"/>
              <a:ea typeface="ＭＳ Ｐゴシック" panose="020B0600070205080204" pitchFamily="34" charset="-128"/>
            </a:endParaRPr>
          </a:p>
        </p:txBody>
      </p:sp>
      <p:sp>
        <p:nvSpPr>
          <p:cNvPr id="22531" name="Slide Number Placeholder 24"/>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ＭＳ Ｐゴシック"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ＭＳ Ｐゴシック"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ＭＳ Ｐゴシック"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9pPr>
          </a:lstStyle>
          <a:p>
            <a:pPr>
              <a:spcBef>
                <a:spcPct val="0"/>
              </a:spcBef>
              <a:buClrTx/>
              <a:buSzTx/>
              <a:buFontTx/>
              <a:buNone/>
            </a:pPr>
            <a:fld id="{40CD0874-9D52-45DA-AA1D-44BBD22E4188}" type="slidenum">
              <a:rPr lang="en-US" altLang="en-US" sz="1400" smtClean="0">
                <a:solidFill>
                  <a:schemeClr val="tx1"/>
                </a:solidFill>
              </a:rPr>
              <a:pPr>
                <a:spcBef>
                  <a:spcPct val="0"/>
                </a:spcBef>
                <a:buClrTx/>
                <a:buSzTx/>
                <a:buFontTx/>
                <a:buNone/>
              </a:pPr>
              <a:t>7</a:t>
            </a:fld>
            <a:endParaRPr lang="en-US" altLang="en-US" sz="1400" smtClean="0">
              <a:solidFill>
                <a:schemeClr val="tx1"/>
              </a:solidFill>
            </a:endParaRPr>
          </a:p>
        </p:txBody>
      </p:sp>
      <p:sp>
        <p:nvSpPr>
          <p:cNvPr id="22532" name="Rectangle 3"/>
          <p:cNvSpPr txBox="1">
            <a:spLocks noChangeArrowheads="1"/>
          </p:cNvSpPr>
          <p:nvPr/>
        </p:nvSpPr>
        <p:spPr bwMode="auto">
          <a:xfrm>
            <a:off x="457200" y="1371600"/>
            <a:ext cx="5029200"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lr>
                <a:schemeClr val="hlink"/>
              </a:buClr>
              <a:buSzPct val="65000"/>
              <a:buFont typeface="Zapf Dingbats" charset="2"/>
              <a:buChar char=""/>
              <a:defRPr sz="3200">
                <a:solidFill>
                  <a:srgbClr val="000000"/>
                </a:solidFill>
                <a:latin typeface="Arial" panose="020B0604020202020204" pitchFamily="34" charset="0"/>
                <a:ea typeface="ＭＳ Ｐゴシック"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ＭＳ Ｐゴシック"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ＭＳ Ｐゴシック"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9pPr>
          </a:lstStyle>
          <a:p>
            <a:pPr eaLnBrk="1" hangingPunct="1">
              <a:spcBef>
                <a:spcPts val="1200"/>
              </a:spcBef>
              <a:spcAft>
                <a:spcPts val="300"/>
              </a:spcAft>
            </a:pPr>
            <a:endParaRPr lang="en-US" altLang="en-US" sz="2800">
              <a:latin typeface="Calibri" panose="020F0502020204030204" pitchFamily="34" charset="0"/>
            </a:endParaRPr>
          </a:p>
        </p:txBody>
      </p:sp>
      <p:graphicFrame>
        <p:nvGraphicFramePr>
          <p:cNvPr id="22533" name="Object 8"/>
          <p:cNvGraphicFramePr>
            <a:graphicFrameLocks noChangeAspect="1"/>
          </p:cNvGraphicFramePr>
          <p:nvPr/>
        </p:nvGraphicFramePr>
        <p:xfrm>
          <a:off x="1066800" y="1371600"/>
          <a:ext cx="6361113" cy="4646613"/>
        </p:xfrm>
        <a:graphic>
          <a:graphicData uri="http://schemas.openxmlformats.org/presentationml/2006/ole">
            <mc:AlternateContent xmlns:mc="http://schemas.openxmlformats.org/markup-compatibility/2006">
              <mc:Choice xmlns:v="urn:schemas-microsoft-com:vml" Requires="v">
                <p:oleObj spid="_x0000_s22541" name="Acrobat Document" r:id="rId4" imgW="7542857" imgH="5830114" progId="AcroExch.Document.7">
                  <p:embed/>
                </p:oleObj>
              </mc:Choice>
              <mc:Fallback>
                <p:oleObj name="Acrobat Document" r:id="rId4" imgW="7542857" imgH="5830114" progId="AcroExch.Document.7">
                  <p:embed/>
                  <p:pic>
                    <p:nvPicPr>
                      <p:cNvPr id="0" name="Object 8"/>
                      <p:cNvPicPr>
                        <a:picLocks noChangeAspect="1" noChangeArrowheads="1"/>
                      </p:cNvPicPr>
                      <p:nvPr/>
                    </p:nvPicPr>
                    <p:blipFill>
                      <a:blip r:embed="rId5">
                        <a:extLst>
                          <a:ext uri="{28A0092B-C50C-407E-A947-70E740481C1C}">
                            <a14:useLocalDpi xmlns:a14="http://schemas.microsoft.com/office/drawing/2010/main" val="0"/>
                          </a:ext>
                        </a:extLst>
                      </a:blip>
                      <a:srcRect l="3030" t="7841" r="6061" b="6273"/>
                      <a:stretch>
                        <a:fillRect/>
                      </a:stretch>
                    </p:blipFill>
                    <p:spPr bwMode="auto">
                      <a:xfrm>
                        <a:off x="1066800" y="1371600"/>
                        <a:ext cx="6361113" cy="46466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22534" name="Group 6"/>
          <p:cNvGrpSpPr>
            <a:grpSpLocks/>
          </p:cNvGrpSpPr>
          <p:nvPr/>
        </p:nvGrpSpPr>
        <p:grpSpPr bwMode="auto">
          <a:xfrm>
            <a:off x="1905000" y="1600200"/>
            <a:ext cx="5221288" cy="871538"/>
            <a:chOff x="1905000" y="1600200"/>
            <a:chExt cx="5222051" cy="871954"/>
          </a:xfrm>
        </p:grpSpPr>
        <p:sp>
          <p:nvSpPr>
            <p:cNvPr id="22537" name="TextBox 8"/>
            <p:cNvSpPr txBox="1">
              <a:spLocks noChangeArrowheads="1"/>
            </p:cNvSpPr>
            <p:nvPr/>
          </p:nvSpPr>
          <p:spPr bwMode="auto">
            <a:xfrm>
              <a:off x="4343400" y="1905000"/>
              <a:ext cx="7235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ＭＳ Ｐゴシック"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ＭＳ Ｐゴシック"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ＭＳ Ｐゴシック"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9pPr>
            </a:lstStyle>
            <a:p>
              <a:pPr eaLnBrk="1" hangingPunct="1">
                <a:spcBef>
                  <a:spcPct val="0"/>
                </a:spcBef>
                <a:buClrTx/>
                <a:buSzTx/>
                <a:buFontTx/>
                <a:buNone/>
              </a:pPr>
              <a:r>
                <a:rPr lang="en-US" altLang="en-US" sz="1400">
                  <a:solidFill>
                    <a:schemeClr val="bg1"/>
                  </a:solidFill>
                </a:rPr>
                <a:t>Alaska</a:t>
              </a:r>
            </a:p>
          </p:txBody>
        </p:sp>
        <p:sp>
          <p:nvSpPr>
            <p:cNvPr id="10" name="TextBox 9"/>
            <p:cNvSpPr txBox="1">
              <a:spLocks noChangeArrowheads="1"/>
            </p:cNvSpPr>
            <p:nvPr/>
          </p:nvSpPr>
          <p:spPr bwMode="auto">
            <a:xfrm>
              <a:off x="1905000" y="1600200"/>
              <a:ext cx="941526" cy="338299"/>
            </a:xfrm>
            <a:prstGeom prst="rect">
              <a:avLst/>
            </a:prstGeom>
            <a:noFill/>
            <a:ln w="9525">
              <a:noFill/>
              <a:miter lim="800000"/>
              <a:headEnd/>
              <a:tailEnd/>
            </a:ln>
          </p:spPr>
          <p:txBody>
            <a:bodyPr wrap="none">
              <a:spAutoFit/>
            </a:bodyPr>
            <a:lstStyle/>
            <a:p>
              <a:pPr eaLnBrk="1" hangingPunct="1">
                <a:defRPr/>
              </a:pPr>
              <a:r>
                <a:rPr lang="en-US" sz="1600" dirty="0">
                  <a:solidFill>
                    <a:schemeClr val="accent3"/>
                  </a:solidFill>
                  <a:latin typeface="Arial" pitchFamily="1" charset="0"/>
                  <a:ea typeface="ＭＳ Ｐゴシック" pitchFamily="1" charset="-128"/>
                  <a:cs typeface="ＭＳ Ｐゴシック" pitchFamily="1" charset="-128"/>
                </a:rPr>
                <a:t>RUSSIA</a:t>
              </a:r>
            </a:p>
          </p:txBody>
        </p:sp>
        <p:sp>
          <p:nvSpPr>
            <p:cNvPr id="11" name="TextBox 10"/>
            <p:cNvSpPr txBox="1">
              <a:spLocks noChangeArrowheads="1"/>
            </p:cNvSpPr>
            <p:nvPr/>
          </p:nvSpPr>
          <p:spPr bwMode="auto">
            <a:xfrm>
              <a:off x="4877234" y="1600200"/>
              <a:ext cx="595400" cy="338299"/>
            </a:xfrm>
            <a:prstGeom prst="rect">
              <a:avLst/>
            </a:prstGeom>
            <a:noFill/>
            <a:ln w="9525">
              <a:noFill/>
              <a:miter lim="800000"/>
              <a:headEnd/>
              <a:tailEnd/>
            </a:ln>
          </p:spPr>
          <p:txBody>
            <a:bodyPr wrap="none">
              <a:spAutoFit/>
            </a:bodyPr>
            <a:lstStyle/>
            <a:p>
              <a:pPr eaLnBrk="1" hangingPunct="1">
                <a:defRPr/>
              </a:pPr>
              <a:r>
                <a:rPr lang="en-US" sz="1600" dirty="0">
                  <a:solidFill>
                    <a:schemeClr val="accent3"/>
                  </a:solidFill>
                  <a:latin typeface="Arial" pitchFamily="1" charset="0"/>
                  <a:ea typeface="ＭＳ Ｐゴシック" pitchFamily="1" charset="-128"/>
                  <a:cs typeface="ＭＳ Ｐゴシック" pitchFamily="1" charset="-128"/>
                </a:rPr>
                <a:t>USA</a:t>
              </a:r>
            </a:p>
          </p:txBody>
        </p:sp>
        <p:sp>
          <p:nvSpPr>
            <p:cNvPr id="12" name="TextBox 9"/>
            <p:cNvSpPr txBox="1">
              <a:spLocks noChangeArrowheads="1"/>
            </p:cNvSpPr>
            <p:nvPr/>
          </p:nvSpPr>
          <p:spPr bwMode="auto">
            <a:xfrm>
              <a:off x="6096612" y="2133855"/>
              <a:ext cx="1030439" cy="338299"/>
            </a:xfrm>
            <a:prstGeom prst="rect">
              <a:avLst/>
            </a:prstGeom>
            <a:noFill/>
            <a:ln w="9525">
              <a:noFill/>
              <a:miter lim="800000"/>
              <a:headEnd/>
              <a:tailEnd/>
            </a:ln>
          </p:spPr>
          <p:txBody>
            <a:bodyPr wrap="none">
              <a:spAutoFit/>
            </a:bodyPr>
            <a:lstStyle/>
            <a:p>
              <a:pPr eaLnBrk="1" hangingPunct="1">
                <a:defRPr/>
              </a:pPr>
              <a:r>
                <a:rPr lang="en-US" sz="1600" dirty="0">
                  <a:solidFill>
                    <a:schemeClr val="accent3"/>
                  </a:solidFill>
                  <a:latin typeface="Arial" pitchFamily="1" charset="0"/>
                  <a:ea typeface="ＭＳ Ｐゴシック" pitchFamily="1" charset="-128"/>
                  <a:cs typeface="ＭＳ Ｐゴシック" pitchFamily="1" charset="-128"/>
                </a:rPr>
                <a:t>CANADA</a:t>
              </a:r>
            </a:p>
          </p:txBody>
        </p:sp>
      </p:grpSp>
      <p:sp>
        <p:nvSpPr>
          <p:cNvPr id="22535" name="Date Placeholder 11"/>
          <p:cNvSpPr txBox="1">
            <a:spLocks/>
          </p:cNvSpPr>
          <p:nvPr/>
        </p:nvSpPr>
        <p:spPr bwMode="auto">
          <a:xfrm>
            <a:off x="228600" y="6248400"/>
            <a:ext cx="5867400" cy="38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ＭＳ Ｐゴシック"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ＭＳ Ｐゴシック"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ＭＳ Ｐゴシック"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9pPr>
          </a:lstStyle>
          <a:p>
            <a:pPr eaLnBrk="1" hangingPunct="1">
              <a:spcBef>
                <a:spcPct val="0"/>
              </a:spcBef>
              <a:buClrTx/>
              <a:buSzTx/>
              <a:buFontTx/>
              <a:buNone/>
            </a:pPr>
            <a:r>
              <a:rPr lang="en-US" altLang="en-US" sz="2000" b="1">
                <a:solidFill>
                  <a:schemeClr val="tx1"/>
                </a:solidFill>
                <a:cs typeface="Arial" panose="020B0604020202020204" pitchFamily="34" charset="0"/>
              </a:rPr>
              <a:t>Lesson 5:</a:t>
            </a:r>
            <a:r>
              <a:rPr lang="en-US" altLang="en-US" sz="1700" b="1">
                <a:solidFill>
                  <a:schemeClr val="tx1"/>
                </a:solidFill>
                <a:cs typeface="Arial" panose="020B0604020202020204" pitchFamily="34" charset="0"/>
              </a:rPr>
              <a:t> </a:t>
            </a:r>
            <a:r>
              <a:rPr lang="en-US" altLang="en-US" sz="2000" i="1">
                <a:solidFill>
                  <a:schemeClr val="tx1"/>
                </a:solidFill>
                <a:cs typeface="Arial" panose="020B0604020202020204" pitchFamily="34" charset="0"/>
              </a:rPr>
              <a:t>Where do fur seals go in the winter?</a:t>
            </a:r>
          </a:p>
        </p:txBody>
      </p:sp>
      <p:pic>
        <p:nvPicPr>
          <p:cNvPr id="22536" name="Picture 13"/>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4876800" y="228600"/>
            <a:ext cx="4267200" cy="1238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9"/>
          <p:cNvSpPr>
            <a:spLocks noGrp="1"/>
          </p:cNvSpPr>
          <p:nvPr>
            <p:ph type="title"/>
          </p:nvPr>
        </p:nvSpPr>
        <p:spPr>
          <a:xfrm>
            <a:off x="152400" y="76200"/>
            <a:ext cx="7391400" cy="1143000"/>
          </a:xfrm>
        </p:spPr>
        <p:txBody>
          <a:bodyPr/>
          <a:lstStyle/>
          <a:p>
            <a:pPr eaLnBrk="1" hangingPunct="1"/>
            <a:r>
              <a:rPr lang="en-US" altLang="en-US" sz="4000" smtClean="0">
                <a:solidFill>
                  <a:schemeClr val="tx1"/>
                </a:solidFill>
                <a:latin typeface="Unangam Tunuu  Normal" panose="00000400000000000000" pitchFamily="2" charset="0"/>
                <a:ea typeface="ＭＳ Ｐゴシック" panose="020B0600070205080204" pitchFamily="34" charset="-128"/>
              </a:rPr>
              <a:t>Traditional</a:t>
            </a:r>
            <a:r>
              <a:rPr lang="en-US" altLang="en-US" sz="3200" smtClean="0">
                <a:solidFill>
                  <a:schemeClr val="tx1"/>
                </a:solidFill>
                <a:latin typeface="Unangam Tunuu  Normal" panose="00000400000000000000" pitchFamily="2" charset="0"/>
                <a:ea typeface="ＭＳ Ｐゴシック" panose="020B0600070205080204" pitchFamily="34" charset="-128"/>
              </a:rPr>
              <a:t> </a:t>
            </a:r>
            <a:r>
              <a:rPr lang="en-US" altLang="en-US" sz="4000" smtClean="0">
                <a:solidFill>
                  <a:schemeClr val="tx1"/>
                </a:solidFill>
                <a:latin typeface="Unangam Tunuu  Normal" panose="00000400000000000000" pitchFamily="2" charset="0"/>
                <a:ea typeface="ＭＳ Ｐゴシック" panose="020B0600070205080204" pitchFamily="34" charset="-128"/>
              </a:rPr>
              <a:t>knowledge</a:t>
            </a:r>
            <a:r>
              <a:rPr lang="en-US" altLang="en-US" sz="2800" smtClean="0">
                <a:solidFill>
                  <a:schemeClr val="tx1"/>
                </a:solidFill>
                <a:latin typeface="Unangam Tunuu  Normal" panose="00000400000000000000" pitchFamily="2" charset="0"/>
                <a:ea typeface="ＭＳ Ｐゴシック" panose="020B0600070205080204" pitchFamily="34" charset="-128"/>
              </a:rPr>
              <a:t> </a:t>
            </a:r>
            <a:r>
              <a:rPr lang="en-US" altLang="en-US" sz="4000" smtClean="0">
                <a:solidFill>
                  <a:schemeClr val="tx1"/>
                </a:solidFill>
                <a:latin typeface="Unangam Tunuu  Normal" panose="00000400000000000000" pitchFamily="2" charset="0"/>
                <a:ea typeface="ＭＳ Ｐゴシック" panose="020B0600070205080204" pitchFamily="34" charset="-128"/>
              </a:rPr>
              <a:t>of migration</a:t>
            </a:r>
            <a:r>
              <a:rPr lang="en-US" altLang="en-US" sz="2800" smtClean="0">
                <a:solidFill>
                  <a:schemeClr val="tx1"/>
                </a:solidFill>
                <a:latin typeface="Unangam Tunuu  Normal" panose="00000400000000000000" pitchFamily="2" charset="0"/>
                <a:ea typeface="ＭＳ Ｐゴシック" panose="020B0600070205080204" pitchFamily="34" charset="-128"/>
              </a:rPr>
              <a:t> </a:t>
            </a:r>
            <a:r>
              <a:rPr lang="en-US" altLang="en-US" sz="4000" smtClean="0">
                <a:solidFill>
                  <a:schemeClr val="tx1"/>
                </a:solidFill>
                <a:latin typeface="Unangam Tunuu  Normal" panose="00000400000000000000" pitchFamily="2" charset="0"/>
                <a:ea typeface="ＭＳ Ｐゴシック" panose="020B0600070205080204" pitchFamily="34" charset="-128"/>
              </a:rPr>
              <a:t>from</a:t>
            </a:r>
            <a:r>
              <a:rPr lang="en-US" altLang="en-US" sz="2800" smtClean="0">
                <a:solidFill>
                  <a:schemeClr val="tx1"/>
                </a:solidFill>
                <a:latin typeface="Unangam Tunuu  Normal" panose="00000400000000000000" pitchFamily="2" charset="0"/>
                <a:ea typeface="ＭＳ Ｐゴシック" panose="020B0600070205080204" pitchFamily="34" charset="-128"/>
              </a:rPr>
              <a:t> </a:t>
            </a:r>
            <a:r>
              <a:rPr lang="en-US" altLang="en-US" sz="4000" smtClean="0">
                <a:solidFill>
                  <a:schemeClr val="tx1"/>
                </a:solidFill>
                <a:latin typeface="Unangam Tunuu  Normal" panose="00000400000000000000" pitchFamily="2" charset="0"/>
                <a:ea typeface="ＭＳ Ｐゴシック" panose="020B0600070205080204" pitchFamily="34" charset="-128"/>
              </a:rPr>
              <a:t>1890s</a:t>
            </a:r>
            <a:endParaRPr lang="en-US" altLang="en-US" sz="4000" smtClean="0">
              <a:latin typeface="Unangam Tunuu  Normal" panose="00000400000000000000" pitchFamily="2" charset="0"/>
              <a:ea typeface="ＭＳ Ｐゴシック" panose="020B0600070205080204" pitchFamily="34" charset="-128"/>
            </a:endParaRPr>
          </a:p>
        </p:txBody>
      </p:sp>
      <p:sp>
        <p:nvSpPr>
          <p:cNvPr id="24579" name="Slide Number Placeholder 1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ＭＳ Ｐゴシック"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ＭＳ Ｐゴシック"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ＭＳ Ｐゴシック"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9pPr>
          </a:lstStyle>
          <a:p>
            <a:pPr>
              <a:spcBef>
                <a:spcPct val="0"/>
              </a:spcBef>
              <a:buClrTx/>
              <a:buSzTx/>
              <a:buFontTx/>
              <a:buNone/>
            </a:pPr>
            <a:fld id="{46B9EBE9-2630-4879-A583-32E4064194A6}" type="slidenum">
              <a:rPr lang="en-US" altLang="en-US" sz="1400" smtClean="0">
                <a:solidFill>
                  <a:schemeClr val="tx1"/>
                </a:solidFill>
              </a:rPr>
              <a:pPr>
                <a:spcBef>
                  <a:spcPct val="0"/>
                </a:spcBef>
                <a:buClrTx/>
                <a:buSzTx/>
                <a:buFontTx/>
                <a:buNone/>
              </a:pPr>
              <a:t>8</a:t>
            </a:fld>
            <a:endParaRPr lang="en-US" altLang="en-US" sz="1400" smtClean="0">
              <a:solidFill>
                <a:schemeClr val="tx1"/>
              </a:solidFill>
            </a:endParaRPr>
          </a:p>
        </p:txBody>
      </p:sp>
      <p:sp>
        <p:nvSpPr>
          <p:cNvPr id="24580" name="Footer Placeholder 6"/>
          <p:cNvSpPr txBox="1">
            <a:spLocks/>
          </p:cNvSpPr>
          <p:nvPr/>
        </p:nvSpPr>
        <p:spPr bwMode="auto">
          <a:xfrm>
            <a:off x="3276600" y="6248400"/>
            <a:ext cx="49530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ＭＳ Ｐゴシック"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ＭＳ Ｐゴシック"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ＭＳ Ｐゴシック"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9pPr>
          </a:lstStyle>
          <a:p>
            <a:pPr algn="ctr" eaLnBrk="1" hangingPunct="1">
              <a:spcBef>
                <a:spcPct val="0"/>
              </a:spcBef>
              <a:buClrTx/>
              <a:buSzTx/>
              <a:buFontTx/>
              <a:buNone/>
            </a:pPr>
            <a:endParaRPr lang="en-US" altLang="en-US" sz="1400">
              <a:solidFill>
                <a:schemeClr val="tx1"/>
              </a:solidFill>
            </a:endParaRPr>
          </a:p>
        </p:txBody>
      </p:sp>
      <p:sp>
        <p:nvSpPr>
          <p:cNvPr id="24581" name="Rectangle 3"/>
          <p:cNvSpPr txBox="1">
            <a:spLocks noChangeArrowheads="1"/>
          </p:cNvSpPr>
          <p:nvPr/>
        </p:nvSpPr>
        <p:spPr bwMode="auto">
          <a:xfrm>
            <a:off x="457200" y="1371600"/>
            <a:ext cx="83058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lr>
                <a:schemeClr val="hlink"/>
              </a:buClr>
              <a:buSzPct val="65000"/>
              <a:buFont typeface="Zapf Dingbats" charset="2"/>
              <a:buChar char=""/>
              <a:defRPr sz="3200">
                <a:solidFill>
                  <a:srgbClr val="000000"/>
                </a:solidFill>
                <a:latin typeface="Arial" panose="020B0604020202020204" pitchFamily="34" charset="0"/>
                <a:ea typeface="ＭＳ Ｐゴシック"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ＭＳ Ｐゴシック"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ＭＳ Ｐゴシック"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9pPr>
          </a:lstStyle>
          <a:p>
            <a:endParaRPr lang="en-US" altLang="en-US"/>
          </a:p>
        </p:txBody>
      </p:sp>
      <p:sp>
        <p:nvSpPr>
          <p:cNvPr id="12" name="Rectangle 4"/>
          <p:cNvSpPr txBox="1">
            <a:spLocks noChangeArrowheads="1"/>
          </p:cNvSpPr>
          <p:nvPr/>
        </p:nvSpPr>
        <p:spPr bwMode="auto">
          <a:xfrm>
            <a:off x="457200" y="1447800"/>
            <a:ext cx="5562600" cy="4191000"/>
          </a:xfrm>
          <a:prstGeom prst="rect">
            <a:avLst/>
          </a:prstGeom>
          <a:noFill/>
          <a:ln w="9525">
            <a:noFill/>
            <a:miter lim="800000"/>
            <a:headEnd/>
            <a:tailEnd/>
          </a:ln>
        </p:spPr>
        <p:txBody>
          <a:bodyPr/>
          <a:lstStyle/>
          <a:p>
            <a:pPr marL="342900" indent="-342900">
              <a:spcBef>
                <a:spcPct val="20000"/>
              </a:spcBef>
              <a:buClr>
                <a:schemeClr val="hlink"/>
              </a:buClr>
              <a:buSzPct val="65000"/>
              <a:buFont typeface="Zapf Dingbats" charset="2"/>
              <a:buChar char=""/>
              <a:defRPr/>
            </a:pPr>
            <a:endParaRPr lang="en-US" sz="2800" kern="0" dirty="0">
              <a:solidFill>
                <a:srgbClr val="000000"/>
              </a:solidFill>
              <a:latin typeface="+mn-lt"/>
              <a:ea typeface="ＭＳ Ｐゴシック" charset="-128"/>
              <a:cs typeface="ＭＳ Ｐゴシック" charset="-128"/>
            </a:endParaRPr>
          </a:p>
        </p:txBody>
      </p:sp>
      <p:sp>
        <p:nvSpPr>
          <p:cNvPr id="24583" name="Rectangle 4"/>
          <p:cNvSpPr txBox="1">
            <a:spLocks noChangeArrowheads="1"/>
          </p:cNvSpPr>
          <p:nvPr/>
        </p:nvSpPr>
        <p:spPr bwMode="auto">
          <a:xfrm>
            <a:off x="228600" y="1295400"/>
            <a:ext cx="5105400" cy="441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lr>
                <a:schemeClr val="hlink"/>
              </a:buClr>
              <a:buSzPct val="65000"/>
              <a:buFont typeface="Zapf Dingbats" charset="2"/>
              <a:buChar char=""/>
              <a:defRPr sz="3200">
                <a:solidFill>
                  <a:srgbClr val="000000"/>
                </a:solidFill>
                <a:latin typeface="Arial" panose="020B0604020202020204" pitchFamily="34" charset="0"/>
                <a:ea typeface="ＭＳ Ｐゴシック" panose="020B0600070205080204" pitchFamily="34" charset="-128"/>
              </a:defRPr>
            </a:lvl1pPr>
            <a:lvl2pPr marL="342900" indent="-34290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ＭＳ Ｐゴシック"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ＭＳ Ｐゴシック"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9pPr>
          </a:lstStyle>
          <a:p>
            <a:pPr lvl="1">
              <a:buClr>
                <a:schemeClr val="hlink"/>
              </a:buClr>
              <a:buFont typeface="Zapf Dingbats" charset="2"/>
              <a:buChar char=""/>
            </a:pPr>
            <a:r>
              <a:rPr lang="en-US" altLang="en-US" sz="2200"/>
              <a:t>Fur seals use Unimak pass because it has weaker currents</a:t>
            </a:r>
          </a:p>
          <a:p>
            <a:pPr lvl="1">
              <a:buClr>
                <a:schemeClr val="hlink"/>
              </a:buClr>
              <a:buFont typeface="Zapf Dingbats" charset="2"/>
              <a:buChar char=""/>
            </a:pPr>
            <a:r>
              <a:rPr lang="en-US" altLang="en-US" sz="2200"/>
              <a:t>Most adult females, juveniles, and pups migrate to waters south of the Aleutian Islands or near western North America</a:t>
            </a:r>
          </a:p>
          <a:p>
            <a:pPr lvl="1">
              <a:buClr>
                <a:schemeClr val="hlink"/>
              </a:buClr>
              <a:buFont typeface="Zapf Dingbats" charset="2"/>
              <a:buChar char=""/>
            </a:pPr>
            <a:r>
              <a:rPr lang="en-US" altLang="en-US" sz="2200"/>
              <a:t>Adult males remain in Alaska waters during the winter</a:t>
            </a:r>
            <a:endParaRPr lang="en-US" altLang="en-US"/>
          </a:p>
          <a:p>
            <a:pPr lvl="1">
              <a:buClr>
                <a:schemeClr val="hlink"/>
              </a:buClr>
              <a:buFont typeface="Zapf Dingbats" charset="2"/>
              <a:buChar char=""/>
            </a:pPr>
            <a:r>
              <a:rPr lang="en-US" altLang="en-US" sz="2200"/>
              <a:t>Weather plays a strong part in fur seal migration; seals dislike traveling against the seas and wind</a:t>
            </a:r>
          </a:p>
          <a:p>
            <a:endParaRPr lang="en-US" altLang="en-US" sz="2800"/>
          </a:p>
        </p:txBody>
      </p:sp>
      <p:sp>
        <p:nvSpPr>
          <p:cNvPr id="24584" name="Date Placeholder 11"/>
          <p:cNvSpPr txBox="1">
            <a:spLocks/>
          </p:cNvSpPr>
          <p:nvPr/>
        </p:nvSpPr>
        <p:spPr bwMode="auto">
          <a:xfrm>
            <a:off x="228600" y="6248400"/>
            <a:ext cx="5867400" cy="38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ＭＳ Ｐゴシック"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ＭＳ Ｐゴシック"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ＭＳ Ｐゴシック"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9pPr>
          </a:lstStyle>
          <a:p>
            <a:pPr eaLnBrk="1" hangingPunct="1">
              <a:spcBef>
                <a:spcPct val="0"/>
              </a:spcBef>
              <a:buClrTx/>
              <a:buSzTx/>
              <a:buFontTx/>
              <a:buNone/>
            </a:pPr>
            <a:r>
              <a:rPr lang="en-US" altLang="en-US" sz="2000" b="1">
                <a:solidFill>
                  <a:schemeClr val="tx1"/>
                </a:solidFill>
                <a:cs typeface="Arial" panose="020B0604020202020204" pitchFamily="34" charset="0"/>
              </a:rPr>
              <a:t>Lesson 5:</a:t>
            </a:r>
            <a:r>
              <a:rPr lang="en-US" altLang="en-US" sz="1700" b="1">
                <a:solidFill>
                  <a:schemeClr val="tx1"/>
                </a:solidFill>
                <a:cs typeface="Arial" panose="020B0604020202020204" pitchFamily="34" charset="0"/>
              </a:rPr>
              <a:t> </a:t>
            </a:r>
            <a:r>
              <a:rPr lang="en-US" altLang="en-US" sz="2000" i="1">
                <a:solidFill>
                  <a:schemeClr val="tx1"/>
                </a:solidFill>
                <a:cs typeface="Arial" panose="020B0604020202020204" pitchFamily="34" charset="0"/>
              </a:rPr>
              <a:t>Where do fur seals go in the winter?</a:t>
            </a:r>
          </a:p>
        </p:txBody>
      </p:sp>
      <p:pic>
        <p:nvPicPr>
          <p:cNvPr id="24585" name="Picture 10" descr="Territory of Alaska-small.t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410200" y="1679575"/>
            <a:ext cx="3200400" cy="4081463"/>
          </a:xfrm>
          <a:prstGeom prst="rect">
            <a:avLst/>
          </a:prstGeom>
          <a:noFill/>
          <a:ln>
            <a:noFill/>
          </a:ln>
          <a:effectLst>
            <a:outerShdw dist="139700" dir="2700000" rotWithShape="0">
              <a:srgbClr val="808080">
                <a:alpha val="64998"/>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Number Placeholder 1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ＭＳ Ｐゴシック"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ＭＳ Ｐゴシック"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ＭＳ Ｐゴシック"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9pPr>
          </a:lstStyle>
          <a:p>
            <a:pPr>
              <a:spcBef>
                <a:spcPct val="0"/>
              </a:spcBef>
              <a:buClrTx/>
              <a:buSzTx/>
              <a:buFontTx/>
              <a:buNone/>
            </a:pPr>
            <a:fld id="{02992F77-D65D-4D13-9620-6EE902435D46}" type="slidenum">
              <a:rPr lang="en-US" altLang="en-US" sz="1400" smtClean="0">
                <a:solidFill>
                  <a:schemeClr val="tx1"/>
                </a:solidFill>
              </a:rPr>
              <a:pPr>
                <a:spcBef>
                  <a:spcPct val="0"/>
                </a:spcBef>
                <a:buClrTx/>
                <a:buSzTx/>
                <a:buFontTx/>
                <a:buNone/>
              </a:pPr>
              <a:t>9</a:t>
            </a:fld>
            <a:endParaRPr lang="en-US" altLang="en-US" sz="1400" smtClean="0">
              <a:solidFill>
                <a:schemeClr val="tx1"/>
              </a:solidFill>
            </a:endParaRPr>
          </a:p>
        </p:txBody>
      </p:sp>
      <p:sp>
        <p:nvSpPr>
          <p:cNvPr id="26627" name="Footer Placeholder 6"/>
          <p:cNvSpPr txBox="1">
            <a:spLocks/>
          </p:cNvSpPr>
          <p:nvPr/>
        </p:nvSpPr>
        <p:spPr bwMode="auto">
          <a:xfrm>
            <a:off x="3276600" y="6248400"/>
            <a:ext cx="49530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ＭＳ Ｐゴシック"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ＭＳ Ｐゴシック"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ＭＳ Ｐゴシック"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9pPr>
          </a:lstStyle>
          <a:p>
            <a:pPr algn="ctr" eaLnBrk="1" hangingPunct="1">
              <a:spcBef>
                <a:spcPct val="0"/>
              </a:spcBef>
              <a:buClrTx/>
              <a:buSzTx/>
              <a:buFontTx/>
              <a:buNone/>
            </a:pPr>
            <a:endParaRPr lang="en-US" altLang="en-US" sz="1400">
              <a:solidFill>
                <a:schemeClr val="tx1"/>
              </a:solidFill>
            </a:endParaRPr>
          </a:p>
        </p:txBody>
      </p:sp>
      <p:sp>
        <p:nvSpPr>
          <p:cNvPr id="26628" name="Rectangle 4"/>
          <p:cNvSpPr txBox="1">
            <a:spLocks noChangeArrowheads="1"/>
          </p:cNvSpPr>
          <p:nvPr/>
        </p:nvSpPr>
        <p:spPr bwMode="auto">
          <a:xfrm>
            <a:off x="381000" y="1371600"/>
            <a:ext cx="5029200"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lr>
                <a:schemeClr val="hlink"/>
              </a:buClr>
              <a:buSzPct val="65000"/>
              <a:buFont typeface="Zapf Dingbats" charset="2"/>
              <a:buChar char=""/>
              <a:defRPr sz="3200">
                <a:solidFill>
                  <a:srgbClr val="000000"/>
                </a:solidFill>
                <a:latin typeface="Arial" panose="020B0604020202020204" pitchFamily="34" charset="0"/>
                <a:ea typeface="ＭＳ Ｐゴシック"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ＭＳ Ｐゴシック"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ＭＳ Ｐゴシック"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9pPr>
          </a:lstStyle>
          <a:p>
            <a:pPr>
              <a:lnSpc>
                <a:spcPts val="3000"/>
              </a:lnSpc>
              <a:spcBef>
                <a:spcPts val="1200"/>
              </a:spcBef>
            </a:pPr>
            <a:r>
              <a:rPr lang="en-US" altLang="en-US" sz="2800"/>
              <a:t>Northern fur seal bones found in middens on the coast of Washington and California</a:t>
            </a:r>
          </a:p>
          <a:p>
            <a:pPr>
              <a:lnSpc>
                <a:spcPts val="3000"/>
              </a:lnSpc>
              <a:spcBef>
                <a:spcPts val="1200"/>
              </a:spcBef>
            </a:pPr>
            <a:r>
              <a:rPr lang="en-US" altLang="en-US" sz="2800"/>
              <a:t>Evidence that fur seal was a major component of  Northwest Coast Indian diet</a:t>
            </a:r>
          </a:p>
        </p:txBody>
      </p:sp>
      <p:pic>
        <p:nvPicPr>
          <p:cNvPr id="26629" name="Picture 1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410200" y="1447800"/>
            <a:ext cx="2667000" cy="4514850"/>
          </a:xfrm>
          <a:prstGeom prst="rect">
            <a:avLst/>
          </a:prstGeom>
          <a:noFill/>
          <a:ln>
            <a:noFill/>
          </a:ln>
          <a:effectLst>
            <a:outerShdw dist="139700" dir="2700000" algn="tl" rotWithShape="0">
              <a:srgbClr val="333333">
                <a:alpha val="64998"/>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26630" name="Straight Arrow Connector 16"/>
          <p:cNvCxnSpPr>
            <a:cxnSpLocks noChangeShapeType="1"/>
          </p:cNvCxnSpPr>
          <p:nvPr/>
        </p:nvCxnSpPr>
        <p:spPr bwMode="auto">
          <a:xfrm>
            <a:off x="6553200" y="3733800"/>
            <a:ext cx="457200" cy="228600"/>
          </a:xfrm>
          <a:prstGeom prst="straightConnector1">
            <a:avLst/>
          </a:prstGeom>
          <a:noFill/>
          <a:ln w="9525">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26631" name="Straight Arrow Connector 20"/>
          <p:cNvCxnSpPr>
            <a:cxnSpLocks noChangeShapeType="1"/>
          </p:cNvCxnSpPr>
          <p:nvPr/>
        </p:nvCxnSpPr>
        <p:spPr bwMode="auto">
          <a:xfrm rot="5400000" flipH="1" flipV="1">
            <a:off x="5448300" y="2171700"/>
            <a:ext cx="457200" cy="76200"/>
          </a:xfrm>
          <a:prstGeom prst="straightConnector1">
            <a:avLst/>
          </a:prstGeom>
          <a:noFill/>
          <a:ln w="9525">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26632" name="Straight Arrow Connector 24"/>
          <p:cNvCxnSpPr>
            <a:cxnSpLocks noChangeShapeType="1"/>
          </p:cNvCxnSpPr>
          <p:nvPr/>
        </p:nvCxnSpPr>
        <p:spPr bwMode="auto">
          <a:xfrm>
            <a:off x="6324600" y="4495800"/>
            <a:ext cx="457200" cy="152400"/>
          </a:xfrm>
          <a:prstGeom prst="straightConnector1">
            <a:avLst/>
          </a:prstGeom>
          <a:noFill/>
          <a:ln w="9525">
            <a:solidFill>
              <a:schemeClr val="tx1"/>
            </a:solidFill>
            <a:round/>
            <a:headEnd/>
            <a:tailEnd type="arrow" w="med" len="med"/>
          </a:ln>
          <a:extLst>
            <a:ext uri="{909E8E84-426E-40DD-AFC4-6F175D3DCCD1}">
              <a14:hiddenFill xmlns:a14="http://schemas.microsoft.com/office/drawing/2010/main">
                <a:noFill/>
              </a14:hiddenFill>
            </a:ext>
          </a:extLst>
        </p:spPr>
      </p:cxnSp>
      <p:sp>
        <p:nvSpPr>
          <p:cNvPr id="26633" name="TextBox 29"/>
          <p:cNvSpPr txBox="1">
            <a:spLocks noChangeArrowheads="1"/>
          </p:cNvSpPr>
          <p:nvPr/>
        </p:nvSpPr>
        <p:spPr bwMode="auto">
          <a:xfrm>
            <a:off x="5410200" y="2362200"/>
            <a:ext cx="8223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ＭＳ Ｐゴシック"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ＭＳ Ｐゴシック"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ＭＳ Ｐゴシック"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9pPr>
          </a:lstStyle>
          <a:p>
            <a:pPr eaLnBrk="1" hangingPunct="1">
              <a:spcBef>
                <a:spcPct val="0"/>
              </a:spcBef>
              <a:buClrTx/>
              <a:buSzTx/>
              <a:buFontTx/>
              <a:buNone/>
            </a:pPr>
            <a:r>
              <a:rPr lang="en-US" altLang="en-US" sz="1400">
                <a:solidFill>
                  <a:schemeClr val="tx1"/>
                </a:solidFill>
              </a:rPr>
              <a:t>Pribilofs</a:t>
            </a:r>
          </a:p>
        </p:txBody>
      </p:sp>
      <p:sp>
        <p:nvSpPr>
          <p:cNvPr id="26634" name="Rectangle 11"/>
          <p:cNvSpPr>
            <a:spLocks noChangeArrowheads="1"/>
          </p:cNvSpPr>
          <p:nvPr/>
        </p:nvSpPr>
        <p:spPr bwMode="auto">
          <a:xfrm>
            <a:off x="5486400" y="3581400"/>
            <a:ext cx="11271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ＭＳ Ｐゴシック"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ＭＳ Ｐゴシック"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ＭＳ Ｐゴシック"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9pPr>
          </a:lstStyle>
          <a:p>
            <a:pPr eaLnBrk="1" hangingPunct="1">
              <a:spcBef>
                <a:spcPct val="0"/>
              </a:spcBef>
              <a:buClrTx/>
              <a:buSzTx/>
              <a:buFontTx/>
              <a:buNone/>
            </a:pPr>
            <a:r>
              <a:rPr lang="en-US" altLang="en-US" sz="1400">
                <a:solidFill>
                  <a:schemeClr val="tx1"/>
                </a:solidFill>
              </a:rPr>
              <a:t>Washington</a:t>
            </a:r>
          </a:p>
        </p:txBody>
      </p:sp>
      <p:sp>
        <p:nvSpPr>
          <p:cNvPr id="26635" name="Rectangle 12"/>
          <p:cNvSpPr>
            <a:spLocks noChangeArrowheads="1"/>
          </p:cNvSpPr>
          <p:nvPr/>
        </p:nvSpPr>
        <p:spPr bwMode="auto">
          <a:xfrm>
            <a:off x="5410200" y="4267200"/>
            <a:ext cx="94138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ＭＳ Ｐゴシック"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ＭＳ Ｐゴシック"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ＭＳ Ｐゴシック"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9pPr>
          </a:lstStyle>
          <a:p>
            <a:pPr eaLnBrk="1" hangingPunct="1">
              <a:spcBef>
                <a:spcPct val="0"/>
              </a:spcBef>
              <a:buClrTx/>
              <a:buSzTx/>
              <a:buFontTx/>
              <a:buNone/>
            </a:pPr>
            <a:r>
              <a:rPr lang="en-US" altLang="en-US" sz="1400">
                <a:solidFill>
                  <a:schemeClr val="tx1"/>
                </a:solidFill>
              </a:rPr>
              <a:t>California</a:t>
            </a:r>
          </a:p>
        </p:txBody>
      </p:sp>
      <p:sp>
        <p:nvSpPr>
          <p:cNvPr id="26636" name="Date Placeholder 11"/>
          <p:cNvSpPr txBox="1">
            <a:spLocks/>
          </p:cNvSpPr>
          <p:nvPr/>
        </p:nvSpPr>
        <p:spPr bwMode="auto">
          <a:xfrm>
            <a:off x="228600" y="6248400"/>
            <a:ext cx="5867400" cy="38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ＭＳ Ｐゴシック"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ＭＳ Ｐゴシック"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ＭＳ Ｐゴシック"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9pPr>
          </a:lstStyle>
          <a:p>
            <a:pPr eaLnBrk="1" hangingPunct="1">
              <a:spcBef>
                <a:spcPct val="0"/>
              </a:spcBef>
              <a:buClrTx/>
              <a:buSzTx/>
              <a:buFontTx/>
              <a:buNone/>
            </a:pPr>
            <a:r>
              <a:rPr lang="en-US" altLang="en-US" sz="2000" b="1">
                <a:solidFill>
                  <a:schemeClr val="tx1"/>
                </a:solidFill>
                <a:cs typeface="Arial" panose="020B0604020202020204" pitchFamily="34" charset="0"/>
              </a:rPr>
              <a:t>Lesson 5:</a:t>
            </a:r>
            <a:r>
              <a:rPr lang="en-US" altLang="en-US" sz="1700" b="1">
                <a:solidFill>
                  <a:schemeClr val="tx1"/>
                </a:solidFill>
                <a:cs typeface="Arial" panose="020B0604020202020204" pitchFamily="34" charset="0"/>
              </a:rPr>
              <a:t> </a:t>
            </a:r>
            <a:r>
              <a:rPr lang="en-US" altLang="en-US" sz="2000" i="1">
                <a:solidFill>
                  <a:schemeClr val="tx1"/>
                </a:solidFill>
                <a:cs typeface="Arial" panose="020B0604020202020204" pitchFamily="34" charset="0"/>
              </a:rPr>
              <a:t>Where do fur seals go in the winter?</a:t>
            </a:r>
          </a:p>
        </p:txBody>
      </p:sp>
      <p:sp>
        <p:nvSpPr>
          <p:cNvPr id="26637" name="Title 9"/>
          <p:cNvSpPr txBox="1">
            <a:spLocks/>
          </p:cNvSpPr>
          <p:nvPr/>
        </p:nvSpPr>
        <p:spPr bwMode="auto">
          <a:xfrm>
            <a:off x="228600" y="76200"/>
            <a:ext cx="7391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ＭＳ Ｐゴシック"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ＭＳ Ｐゴシック"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ＭＳ Ｐゴシック"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9pPr>
          </a:lstStyle>
          <a:p>
            <a:pPr eaLnBrk="1" hangingPunct="1">
              <a:lnSpc>
                <a:spcPts val="4000"/>
              </a:lnSpc>
              <a:spcBef>
                <a:spcPct val="0"/>
              </a:spcBef>
              <a:buClrTx/>
              <a:buSzTx/>
              <a:buFontTx/>
              <a:buNone/>
            </a:pPr>
            <a:r>
              <a:rPr lang="en-US" altLang="en-US" sz="4000" b="1">
                <a:solidFill>
                  <a:schemeClr val="tx1"/>
                </a:solidFill>
                <a:latin typeface="Unangam Tunuu  Normal" panose="00000400000000000000" pitchFamily="2" charset="0"/>
              </a:rPr>
              <a:t>Archaeological evidence </a:t>
            </a:r>
            <a:br>
              <a:rPr lang="en-US" altLang="en-US" sz="4000" b="1">
                <a:solidFill>
                  <a:schemeClr val="tx1"/>
                </a:solidFill>
                <a:latin typeface="Unangam Tunuu  Normal" panose="00000400000000000000" pitchFamily="2" charset="0"/>
              </a:rPr>
            </a:br>
            <a:r>
              <a:rPr lang="en-US" altLang="en-US" sz="4000" b="1">
                <a:solidFill>
                  <a:schemeClr val="tx1"/>
                </a:solidFill>
                <a:latin typeface="Unangam Tunuu  Normal" panose="00000400000000000000" pitchFamily="2" charset="0"/>
              </a:rPr>
              <a:t>of migration</a:t>
            </a:r>
            <a:endParaRPr lang="en-US" altLang="en-US" sz="4000" b="1">
              <a:solidFill>
                <a:schemeClr val="accent2"/>
              </a:solidFill>
              <a:latin typeface="Unangam Tunuu  Normal" panose="00000400000000000000" pitchFamily="2"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9"/>
          <p:cNvSpPr>
            <a:spLocks noGrp="1"/>
          </p:cNvSpPr>
          <p:nvPr>
            <p:ph type="title"/>
          </p:nvPr>
        </p:nvSpPr>
        <p:spPr>
          <a:xfrm>
            <a:off x="304800" y="152400"/>
            <a:ext cx="7391400" cy="1066800"/>
          </a:xfrm>
        </p:spPr>
        <p:txBody>
          <a:bodyPr anchor="b"/>
          <a:lstStyle/>
          <a:p>
            <a:pPr eaLnBrk="1" hangingPunct="1"/>
            <a:r>
              <a:rPr lang="en-US" altLang="en-US" sz="4000" smtClean="0">
                <a:solidFill>
                  <a:schemeClr val="tx1"/>
                </a:solidFill>
                <a:latin typeface="Unangam Tunuu  Normal" panose="00000400000000000000" pitchFamily="2" charset="0"/>
                <a:ea typeface="ＭＳ Ｐゴシック" panose="020B0600070205080204" pitchFamily="34" charset="-128"/>
              </a:rPr>
              <a:t>Scientific knowledge </a:t>
            </a:r>
            <a:br>
              <a:rPr lang="en-US" altLang="en-US" sz="4000" smtClean="0">
                <a:solidFill>
                  <a:schemeClr val="tx1"/>
                </a:solidFill>
                <a:latin typeface="Unangam Tunuu  Normal" panose="00000400000000000000" pitchFamily="2" charset="0"/>
                <a:ea typeface="ＭＳ Ｐゴシック" panose="020B0600070205080204" pitchFamily="34" charset="-128"/>
              </a:rPr>
            </a:br>
            <a:r>
              <a:rPr lang="en-US" altLang="en-US" sz="4000" smtClean="0">
                <a:solidFill>
                  <a:schemeClr val="tx1"/>
                </a:solidFill>
                <a:latin typeface="Unangam Tunuu  Normal" panose="00000400000000000000" pitchFamily="2" charset="0"/>
                <a:ea typeface="ＭＳ Ｐゴシック" panose="020B0600070205080204" pitchFamily="34" charset="-128"/>
              </a:rPr>
              <a:t>of migration</a:t>
            </a:r>
            <a:endParaRPr lang="en-US" altLang="en-US" sz="4000" smtClean="0">
              <a:latin typeface="Unangam Tunuu  Normal" panose="00000400000000000000" pitchFamily="2" charset="0"/>
              <a:ea typeface="ＭＳ Ｐゴシック" panose="020B0600070205080204" pitchFamily="34" charset="-128"/>
            </a:endParaRPr>
          </a:p>
        </p:txBody>
      </p:sp>
      <p:sp>
        <p:nvSpPr>
          <p:cNvPr id="28675" name="Slide Number Placeholder 1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ＭＳ Ｐゴシック"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ＭＳ Ｐゴシック"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ＭＳ Ｐゴシック"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9pPr>
          </a:lstStyle>
          <a:p>
            <a:pPr>
              <a:spcBef>
                <a:spcPct val="0"/>
              </a:spcBef>
              <a:buClrTx/>
              <a:buSzTx/>
              <a:buFontTx/>
              <a:buNone/>
            </a:pPr>
            <a:fld id="{06CFC494-565E-4B7E-8077-FAA2C4969FA7}" type="slidenum">
              <a:rPr lang="en-US" altLang="en-US" sz="1400" smtClean="0">
                <a:solidFill>
                  <a:schemeClr val="tx1"/>
                </a:solidFill>
              </a:rPr>
              <a:pPr>
                <a:spcBef>
                  <a:spcPct val="0"/>
                </a:spcBef>
                <a:buClrTx/>
                <a:buSzTx/>
                <a:buFontTx/>
                <a:buNone/>
              </a:pPr>
              <a:t>10</a:t>
            </a:fld>
            <a:endParaRPr lang="en-US" altLang="en-US" sz="1400" smtClean="0">
              <a:solidFill>
                <a:schemeClr val="tx1"/>
              </a:solidFill>
            </a:endParaRPr>
          </a:p>
        </p:txBody>
      </p:sp>
      <p:sp>
        <p:nvSpPr>
          <p:cNvPr id="28676" name="Footer Placeholder 6"/>
          <p:cNvSpPr txBox="1">
            <a:spLocks/>
          </p:cNvSpPr>
          <p:nvPr/>
        </p:nvSpPr>
        <p:spPr bwMode="auto">
          <a:xfrm>
            <a:off x="3276600" y="6248400"/>
            <a:ext cx="49530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ＭＳ Ｐゴシック"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ＭＳ Ｐゴシック"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ＭＳ Ｐゴシック"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9pPr>
          </a:lstStyle>
          <a:p>
            <a:pPr algn="ctr" eaLnBrk="1" hangingPunct="1">
              <a:spcBef>
                <a:spcPct val="0"/>
              </a:spcBef>
              <a:buClrTx/>
              <a:buSzTx/>
              <a:buFontTx/>
              <a:buNone/>
            </a:pPr>
            <a:endParaRPr lang="en-US" altLang="en-US" sz="1400">
              <a:solidFill>
                <a:schemeClr val="tx1"/>
              </a:solidFill>
            </a:endParaRPr>
          </a:p>
        </p:txBody>
      </p:sp>
      <p:sp>
        <p:nvSpPr>
          <p:cNvPr id="28677" name="Rectangle 3"/>
          <p:cNvSpPr txBox="1">
            <a:spLocks noChangeArrowheads="1"/>
          </p:cNvSpPr>
          <p:nvPr/>
        </p:nvSpPr>
        <p:spPr bwMode="auto">
          <a:xfrm>
            <a:off x="457200" y="1447800"/>
            <a:ext cx="82296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ＭＳ Ｐゴシック"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ＭＳ Ｐゴシック"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ＭＳ Ｐゴシック"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9pPr>
          </a:lstStyle>
          <a:p>
            <a:pPr>
              <a:spcBef>
                <a:spcPct val="0"/>
              </a:spcBef>
              <a:buClrTx/>
              <a:buSzTx/>
              <a:buFontTx/>
              <a:buNone/>
            </a:pPr>
            <a:endParaRPr lang="en-US" altLang="en-US" sz="2400">
              <a:solidFill>
                <a:schemeClr val="tx1"/>
              </a:solidFill>
            </a:endParaRPr>
          </a:p>
          <a:p>
            <a:pPr>
              <a:spcBef>
                <a:spcPct val="0"/>
              </a:spcBef>
              <a:buClrTx/>
              <a:buSzTx/>
              <a:buFontTx/>
              <a:buNone/>
            </a:pPr>
            <a:endParaRPr lang="en-US" altLang="en-US">
              <a:solidFill>
                <a:schemeClr val="tx1"/>
              </a:solidFill>
            </a:endParaRPr>
          </a:p>
        </p:txBody>
      </p:sp>
      <p:sp>
        <p:nvSpPr>
          <p:cNvPr id="28678" name="Rectangle 3"/>
          <p:cNvSpPr txBox="1">
            <a:spLocks noChangeArrowheads="1"/>
          </p:cNvSpPr>
          <p:nvPr/>
        </p:nvSpPr>
        <p:spPr bwMode="auto">
          <a:xfrm>
            <a:off x="457200" y="1295400"/>
            <a:ext cx="82296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lr>
                <a:schemeClr val="hlink"/>
              </a:buClr>
              <a:buSzPct val="65000"/>
              <a:buFont typeface="Zapf Dingbats" charset="2"/>
              <a:buChar char=""/>
              <a:defRPr sz="3200">
                <a:solidFill>
                  <a:srgbClr val="000000"/>
                </a:solidFill>
                <a:latin typeface="Arial" panose="020B0604020202020204" pitchFamily="34" charset="0"/>
                <a:ea typeface="ＭＳ Ｐゴシック"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ＭＳ Ｐゴシック"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ＭＳ Ｐゴシック"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9pPr>
          </a:lstStyle>
          <a:p>
            <a:pPr eaLnBrk="1" hangingPunct="1">
              <a:lnSpc>
                <a:spcPts val="3000"/>
              </a:lnSpc>
              <a:spcBef>
                <a:spcPts val="1200"/>
              </a:spcBef>
            </a:pPr>
            <a:r>
              <a:rPr lang="en-US" altLang="en-US" sz="2800"/>
              <a:t>Radio tags tracked fur seals from St. Paul </a:t>
            </a:r>
            <a:br>
              <a:rPr lang="en-US" altLang="en-US" sz="2800"/>
            </a:br>
            <a:r>
              <a:rPr lang="en-US" altLang="en-US" sz="2800"/>
              <a:t>through Unimak Pass</a:t>
            </a:r>
          </a:p>
          <a:p>
            <a:pPr eaLnBrk="1" hangingPunct="1">
              <a:spcBef>
                <a:spcPts val="1200"/>
              </a:spcBef>
              <a:spcAft>
                <a:spcPts val="300"/>
              </a:spcAft>
            </a:pPr>
            <a:endParaRPr lang="en-US" altLang="en-US"/>
          </a:p>
        </p:txBody>
      </p:sp>
      <p:sp>
        <p:nvSpPr>
          <p:cNvPr id="28679" name="Rectangle 3"/>
          <p:cNvSpPr txBox="1">
            <a:spLocks noChangeArrowheads="1"/>
          </p:cNvSpPr>
          <p:nvPr/>
        </p:nvSpPr>
        <p:spPr bwMode="auto">
          <a:xfrm>
            <a:off x="457200" y="4267200"/>
            <a:ext cx="8229600"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lr>
                <a:schemeClr val="hlink"/>
              </a:buClr>
              <a:buSzPct val="65000"/>
              <a:buFont typeface="Zapf Dingbats" charset="2"/>
              <a:buChar char=""/>
              <a:defRPr sz="3200">
                <a:solidFill>
                  <a:srgbClr val="000000"/>
                </a:solidFill>
                <a:latin typeface="Arial" panose="020B0604020202020204" pitchFamily="34" charset="0"/>
                <a:ea typeface="ＭＳ Ｐゴシック"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ＭＳ Ｐゴシック"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ＭＳ Ｐゴシック"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9pPr>
          </a:lstStyle>
          <a:p>
            <a:pPr eaLnBrk="1" hangingPunct="1">
              <a:lnSpc>
                <a:spcPts val="3000"/>
              </a:lnSpc>
              <a:spcBef>
                <a:spcPts val="1200"/>
              </a:spcBef>
            </a:pPr>
            <a:r>
              <a:rPr lang="en-US" altLang="en-US" sz="2800"/>
              <a:t>Satellite tags tracked fur seals south to California and west to Russia</a:t>
            </a:r>
          </a:p>
          <a:p>
            <a:pPr eaLnBrk="1" hangingPunct="1">
              <a:lnSpc>
                <a:spcPts val="3000"/>
              </a:lnSpc>
              <a:spcBef>
                <a:spcPts val="1200"/>
              </a:spcBef>
            </a:pPr>
            <a:r>
              <a:rPr lang="en-US" altLang="en-US" sz="2800"/>
              <a:t>Recent science confirmed what Unangam hunters knew for hundreds of years</a:t>
            </a:r>
          </a:p>
          <a:p>
            <a:pPr eaLnBrk="1" hangingPunct="1">
              <a:spcBef>
                <a:spcPts val="1200"/>
              </a:spcBef>
              <a:spcAft>
                <a:spcPts val="300"/>
              </a:spcAft>
            </a:pPr>
            <a:endParaRPr lang="en-US" altLang="en-US" sz="2800">
              <a:solidFill>
                <a:schemeClr val="tx1"/>
              </a:solidFill>
            </a:endParaRPr>
          </a:p>
          <a:p>
            <a:pPr eaLnBrk="1" hangingPunct="1">
              <a:spcBef>
                <a:spcPts val="1200"/>
              </a:spcBef>
              <a:spcAft>
                <a:spcPts val="300"/>
              </a:spcAft>
            </a:pPr>
            <a:endParaRPr lang="en-US" altLang="en-US" sz="2800">
              <a:solidFill>
                <a:schemeClr val="tx1"/>
              </a:solidFill>
            </a:endParaRPr>
          </a:p>
          <a:p>
            <a:pPr eaLnBrk="1" hangingPunct="1">
              <a:spcBef>
                <a:spcPts val="1200"/>
              </a:spcBef>
              <a:spcAft>
                <a:spcPts val="300"/>
              </a:spcAft>
            </a:pPr>
            <a:endParaRPr lang="en-US" altLang="en-US"/>
          </a:p>
        </p:txBody>
      </p:sp>
      <p:pic>
        <p:nvPicPr>
          <p:cNvPr id="28680" name="Picture 12" descr="DSC_024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14400" y="2209800"/>
            <a:ext cx="7315200" cy="1954213"/>
          </a:xfrm>
          <a:prstGeom prst="rect">
            <a:avLst/>
          </a:prstGeom>
          <a:noFill/>
          <a:ln>
            <a:noFill/>
          </a:ln>
          <a:effectLst>
            <a:outerShdw dist="139700" dir="2700000" algn="tl" rotWithShape="0">
              <a:srgbClr val="333333">
                <a:alpha val="64998"/>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81" name="Date Placeholder 11"/>
          <p:cNvSpPr txBox="1">
            <a:spLocks/>
          </p:cNvSpPr>
          <p:nvPr/>
        </p:nvSpPr>
        <p:spPr bwMode="auto">
          <a:xfrm>
            <a:off x="228600" y="6248400"/>
            <a:ext cx="5867400" cy="38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ＭＳ Ｐゴシック"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ＭＳ Ｐゴシック"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ＭＳ Ｐゴシック"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9pPr>
          </a:lstStyle>
          <a:p>
            <a:pPr eaLnBrk="1" hangingPunct="1">
              <a:spcBef>
                <a:spcPct val="0"/>
              </a:spcBef>
              <a:buClrTx/>
              <a:buSzTx/>
              <a:buFontTx/>
              <a:buNone/>
            </a:pPr>
            <a:r>
              <a:rPr lang="en-US" altLang="en-US" sz="2000" b="1">
                <a:solidFill>
                  <a:schemeClr val="tx1"/>
                </a:solidFill>
                <a:cs typeface="Arial" panose="020B0604020202020204" pitchFamily="34" charset="0"/>
              </a:rPr>
              <a:t>Lesson 5:</a:t>
            </a:r>
            <a:r>
              <a:rPr lang="en-US" altLang="en-US" sz="1700" b="1">
                <a:solidFill>
                  <a:schemeClr val="tx1"/>
                </a:solidFill>
                <a:cs typeface="Arial" panose="020B0604020202020204" pitchFamily="34" charset="0"/>
              </a:rPr>
              <a:t> </a:t>
            </a:r>
            <a:r>
              <a:rPr lang="en-US" altLang="en-US" sz="2000" i="1">
                <a:solidFill>
                  <a:schemeClr val="tx1"/>
                </a:solidFill>
                <a:cs typeface="Arial" panose="020B0604020202020204" pitchFamily="34" charset="0"/>
              </a:rPr>
              <a:t>Where do fur seals go in the winter?</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9"/>
          <p:cNvSpPr>
            <a:spLocks noGrp="1"/>
          </p:cNvSpPr>
          <p:nvPr>
            <p:ph type="title"/>
          </p:nvPr>
        </p:nvSpPr>
        <p:spPr>
          <a:xfrm>
            <a:off x="304800" y="152400"/>
            <a:ext cx="7391400" cy="1066800"/>
          </a:xfrm>
        </p:spPr>
        <p:txBody>
          <a:bodyPr anchor="b"/>
          <a:lstStyle/>
          <a:p>
            <a:pPr eaLnBrk="1" hangingPunct="1"/>
            <a:r>
              <a:rPr lang="en-US" altLang="en-US" sz="4000" smtClean="0">
                <a:solidFill>
                  <a:schemeClr val="tx1"/>
                </a:solidFill>
                <a:latin typeface="Unangam Tunuu  Normal" panose="00000400000000000000" pitchFamily="2" charset="0"/>
                <a:ea typeface="ＭＳ Ｐゴシック" panose="020B0600070205080204" pitchFamily="34" charset="-128"/>
              </a:rPr>
              <a:t>Summary</a:t>
            </a:r>
            <a:endParaRPr lang="en-US" altLang="en-US" sz="4000" smtClean="0">
              <a:latin typeface="Unangam Tunuu  Normal" panose="00000400000000000000" pitchFamily="2" charset="0"/>
              <a:ea typeface="ＭＳ Ｐゴシック" panose="020B0600070205080204" pitchFamily="34" charset="-128"/>
            </a:endParaRPr>
          </a:p>
        </p:txBody>
      </p:sp>
      <p:sp>
        <p:nvSpPr>
          <p:cNvPr id="30723" name="Slide Number Placeholder 1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ＭＳ Ｐゴシック"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ＭＳ Ｐゴシック"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ＭＳ Ｐゴシック"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9pPr>
          </a:lstStyle>
          <a:p>
            <a:pPr>
              <a:spcBef>
                <a:spcPct val="0"/>
              </a:spcBef>
              <a:buClrTx/>
              <a:buSzTx/>
              <a:buFontTx/>
              <a:buNone/>
            </a:pPr>
            <a:fld id="{1C73A2DE-4DF4-4B8B-8C24-BB49BC8924AB}" type="slidenum">
              <a:rPr lang="en-US" altLang="en-US" sz="1400" smtClean="0">
                <a:solidFill>
                  <a:schemeClr val="tx1"/>
                </a:solidFill>
              </a:rPr>
              <a:pPr>
                <a:spcBef>
                  <a:spcPct val="0"/>
                </a:spcBef>
                <a:buClrTx/>
                <a:buSzTx/>
                <a:buFontTx/>
                <a:buNone/>
              </a:pPr>
              <a:t>11</a:t>
            </a:fld>
            <a:endParaRPr lang="en-US" altLang="en-US" sz="1400" smtClean="0">
              <a:solidFill>
                <a:schemeClr val="tx1"/>
              </a:solidFill>
            </a:endParaRPr>
          </a:p>
        </p:txBody>
      </p:sp>
      <p:sp>
        <p:nvSpPr>
          <p:cNvPr id="30724" name="Footer Placeholder 6"/>
          <p:cNvSpPr txBox="1">
            <a:spLocks/>
          </p:cNvSpPr>
          <p:nvPr/>
        </p:nvSpPr>
        <p:spPr bwMode="auto">
          <a:xfrm>
            <a:off x="3276600" y="6248400"/>
            <a:ext cx="49530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ＭＳ Ｐゴシック"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ＭＳ Ｐゴシック"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ＭＳ Ｐゴシック"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9pPr>
          </a:lstStyle>
          <a:p>
            <a:pPr algn="ctr" eaLnBrk="1" hangingPunct="1">
              <a:spcBef>
                <a:spcPct val="0"/>
              </a:spcBef>
              <a:buClrTx/>
              <a:buSzTx/>
              <a:buFontTx/>
              <a:buNone/>
            </a:pPr>
            <a:endParaRPr lang="en-US" altLang="en-US" sz="1400">
              <a:solidFill>
                <a:schemeClr val="tx1"/>
              </a:solidFill>
            </a:endParaRPr>
          </a:p>
        </p:txBody>
      </p:sp>
      <p:sp>
        <p:nvSpPr>
          <p:cNvPr id="30725" name="Rectangle 3"/>
          <p:cNvSpPr txBox="1">
            <a:spLocks noChangeArrowheads="1"/>
          </p:cNvSpPr>
          <p:nvPr/>
        </p:nvSpPr>
        <p:spPr bwMode="auto">
          <a:xfrm>
            <a:off x="457200" y="1447800"/>
            <a:ext cx="82296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ＭＳ Ｐゴシック"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ＭＳ Ｐゴシック"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ＭＳ Ｐゴシック"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9pPr>
          </a:lstStyle>
          <a:p>
            <a:pPr>
              <a:spcBef>
                <a:spcPct val="0"/>
              </a:spcBef>
              <a:buClrTx/>
              <a:buSzTx/>
              <a:buFontTx/>
              <a:buNone/>
            </a:pPr>
            <a:endParaRPr lang="en-US" altLang="en-US" sz="2400">
              <a:solidFill>
                <a:schemeClr val="tx1"/>
              </a:solidFill>
            </a:endParaRPr>
          </a:p>
          <a:p>
            <a:pPr>
              <a:spcBef>
                <a:spcPct val="0"/>
              </a:spcBef>
              <a:buClrTx/>
              <a:buSzTx/>
              <a:buFontTx/>
              <a:buNone/>
            </a:pPr>
            <a:endParaRPr lang="en-US" altLang="en-US">
              <a:solidFill>
                <a:schemeClr val="tx1"/>
              </a:solidFill>
            </a:endParaRPr>
          </a:p>
        </p:txBody>
      </p:sp>
      <p:sp>
        <p:nvSpPr>
          <p:cNvPr id="30726" name="Rectangle 3"/>
          <p:cNvSpPr txBox="1">
            <a:spLocks noChangeArrowheads="1"/>
          </p:cNvSpPr>
          <p:nvPr/>
        </p:nvSpPr>
        <p:spPr bwMode="auto">
          <a:xfrm>
            <a:off x="457200" y="1295400"/>
            <a:ext cx="8229600" cy="327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lr>
                <a:schemeClr val="hlink"/>
              </a:buClr>
              <a:buSzPct val="65000"/>
              <a:buFont typeface="Zapf Dingbats" charset="2"/>
              <a:buChar char=""/>
              <a:defRPr sz="3200">
                <a:solidFill>
                  <a:srgbClr val="000000"/>
                </a:solidFill>
                <a:latin typeface="Arial" panose="020B0604020202020204" pitchFamily="34" charset="0"/>
                <a:ea typeface="ＭＳ Ｐゴシック"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ＭＳ Ｐゴシック"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ＭＳ Ｐゴシック"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9pPr>
          </a:lstStyle>
          <a:p>
            <a:pPr eaLnBrk="1" hangingPunct="1">
              <a:lnSpc>
                <a:spcPts val="3000"/>
              </a:lnSpc>
              <a:spcBef>
                <a:spcPts val="1200"/>
              </a:spcBef>
            </a:pPr>
            <a:r>
              <a:rPr lang="en-US" altLang="en-US" sz="2800"/>
              <a:t>Fur seals migrate to find food</a:t>
            </a:r>
          </a:p>
          <a:p>
            <a:pPr eaLnBrk="1" hangingPunct="1">
              <a:lnSpc>
                <a:spcPts val="3000"/>
              </a:lnSpc>
              <a:spcBef>
                <a:spcPts val="1200"/>
              </a:spcBef>
            </a:pPr>
            <a:r>
              <a:rPr lang="en-US" altLang="en-US" sz="2800"/>
              <a:t>They migrate as far south as California </a:t>
            </a:r>
            <a:br>
              <a:rPr lang="en-US" altLang="en-US" sz="2800"/>
            </a:br>
            <a:r>
              <a:rPr lang="en-US" altLang="en-US" sz="2800"/>
              <a:t>and as far west as Russia</a:t>
            </a:r>
          </a:p>
          <a:p>
            <a:pPr eaLnBrk="1" hangingPunct="1">
              <a:lnSpc>
                <a:spcPts val="3000"/>
              </a:lnSpc>
              <a:spcBef>
                <a:spcPts val="1200"/>
              </a:spcBef>
            </a:pPr>
            <a:r>
              <a:rPr lang="en-US" altLang="en-US" sz="2800"/>
              <a:t>Age and sex determine where and </a:t>
            </a:r>
            <a:br>
              <a:rPr lang="en-US" altLang="en-US" sz="2800"/>
            </a:br>
            <a:r>
              <a:rPr lang="en-US" altLang="en-US" sz="2800"/>
              <a:t>how long a fur seal migrates</a:t>
            </a:r>
          </a:p>
          <a:p>
            <a:pPr eaLnBrk="1" hangingPunct="1">
              <a:spcBef>
                <a:spcPts val="1200"/>
              </a:spcBef>
              <a:spcAft>
                <a:spcPts val="300"/>
              </a:spcAft>
            </a:pPr>
            <a:endParaRPr lang="en-US" altLang="en-US" sz="2800">
              <a:solidFill>
                <a:schemeClr val="tx1"/>
              </a:solidFill>
            </a:endParaRPr>
          </a:p>
          <a:p>
            <a:pPr eaLnBrk="1" hangingPunct="1">
              <a:spcBef>
                <a:spcPts val="1200"/>
              </a:spcBef>
              <a:spcAft>
                <a:spcPts val="300"/>
              </a:spcAft>
            </a:pPr>
            <a:endParaRPr lang="en-US" altLang="en-US"/>
          </a:p>
        </p:txBody>
      </p:sp>
      <p:pic>
        <p:nvPicPr>
          <p:cNvPr id="30727" name="Picture 9" descr="Bach_beach_LHR-080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38200" y="3810000"/>
            <a:ext cx="5334000" cy="2011363"/>
          </a:xfrm>
          <a:prstGeom prst="rect">
            <a:avLst/>
          </a:prstGeom>
          <a:noFill/>
          <a:ln>
            <a:noFill/>
          </a:ln>
          <a:effectLst>
            <a:outerShdw dist="139700" dir="2700000" algn="tl" rotWithShape="0">
              <a:srgbClr val="333333">
                <a:alpha val="64998"/>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28" name="Date Placeholder 11"/>
          <p:cNvSpPr txBox="1">
            <a:spLocks/>
          </p:cNvSpPr>
          <p:nvPr/>
        </p:nvSpPr>
        <p:spPr bwMode="auto">
          <a:xfrm>
            <a:off x="228600" y="6248400"/>
            <a:ext cx="5867400" cy="38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ＭＳ Ｐゴシック"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ＭＳ Ｐゴシック"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ＭＳ Ｐゴシック"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9pPr>
          </a:lstStyle>
          <a:p>
            <a:pPr eaLnBrk="1" hangingPunct="1">
              <a:spcBef>
                <a:spcPct val="0"/>
              </a:spcBef>
              <a:buClrTx/>
              <a:buSzTx/>
              <a:buFontTx/>
              <a:buNone/>
            </a:pPr>
            <a:r>
              <a:rPr lang="en-US" altLang="en-US" sz="2000" b="1">
                <a:solidFill>
                  <a:schemeClr val="tx1"/>
                </a:solidFill>
                <a:cs typeface="Arial" panose="020B0604020202020204" pitchFamily="34" charset="0"/>
              </a:rPr>
              <a:t>Lesson 5:</a:t>
            </a:r>
            <a:r>
              <a:rPr lang="en-US" altLang="en-US" sz="1700" b="1">
                <a:solidFill>
                  <a:schemeClr val="tx1"/>
                </a:solidFill>
                <a:cs typeface="Arial" panose="020B0604020202020204" pitchFamily="34" charset="0"/>
              </a:rPr>
              <a:t> </a:t>
            </a:r>
            <a:r>
              <a:rPr lang="en-US" altLang="en-US" sz="2000" i="1">
                <a:solidFill>
                  <a:schemeClr val="tx1"/>
                </a:solidFill>
                <a:cs typeface="Arial" panose="020B0604020202020204" pitchFamily="34" charset="0"/>
              </a:rPr>
              <a:t>Where do fur seals go in the winter?</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Fur Seal F2">
  <a:themeElements>
    <a:clrScheme name="Fur Seal 2">
      <a:dk1>
        <a:srgbClr val="6B1525"/>
      </a:dk1>
      <a:lt1>
        <a:srgbClr val="F3D49C"/>
      </a:lt1>
      <a:dk2>
        <a:srgbClr val="32274F"/>
      </a:dk2>
      <a:lt2>
        <a:srgbClr val="F2EEDE"/>
      </a:lt2>
      <a:accent1>
        <a:srgbClr val="687130"/>
      </a:accent1>
      <a:accent2>
        <a:srgbClr val="4B1C3D"/>
      </a:accent2>
      <a:accent3>
        <a:srgbClr val="FFFFFF"/>
      </a:accent3>
      <a:accent4>
        <a:srgbClr val="000000"/>
      </a:accent4>
      <a:accent5>
        <a:srgbClr val="3D672F"/>
      </a:accent5>
      <a:accent6>
        <a:srgbClr val="97361F"/>
      </a:accent6>
      <a:hlink>
        <a:srgbClr val="C05E24"/>
      </a:hlink>
      <a:folHlink>
        <a:srgbClr val="6B4887"/>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Arial" charset="0"/>
          </a:defRPr>
        </a:defPPr>
      </a:lstStyle>
    </a:lnDef>
  </a:objectDefaults>
  <a:extraClrSchemeLst>
    <a:extraClrScheme>
      <a:clrScheme name="Textured 1">
        <a:dk1>
          <a:srgbClr val="003366"/>
        </a:dk1>
        <a:lt1>
          <a:srgbClr val="FFFFFF"/>
        </a:lt1>
        <a:dk2>
          <a:srgbClr val="2B5481"/>
        </a:dk2>
        <a:lt2>
          <a:srgbClr val="E5FFFF"/>
        </a:lt2>
        <a:accent1>
          <a:srgbClr val="009999"/>
        </a:accent1>
        <a:accent2>
          <a:srgbClr val="336699"/>
        </a:accent2>
        <a:accent3>
          <a:srgbClr val="ACB3C1"/>
        </a:accent3>
        <a:accent4>
          <a:srgbClr val="DADADA"/>
        </a:accent4>
        <a:accent5>
          <a:srgbClr val="AACACA"/>
        </a:accent5>
        <a:accent6>
          <a:srgbClr val="2D5C8A"/>
        </a:accent6>
        <a:hlink>
          <a:srgbClr val="00CCFF"/>
        </a:hlink>
        <a:folHlink>
          <a:srgbClr val="FFCC00"/>
        </a:folHlink>
      </a:clrScheme>
      <a:clrMap bg1="dk2" tx1="lt1" bg2="dk1" tx2="lt2" accent1="accent1" accent2="accent2" accent3="accent3" accent4="accent4" accent5="accent5" accent6="accent6" hlink="hlink" folHlink="folHlink"/>
    </a:extraClrScheme>
    <a:extraClrScheme>
      <a:clrScheme name="Textured 2">
        <a:dk1>
          <a:srgbClr val="003300"/>
        </a:dk1>
        <a:lt1>
          <a:srgbClr val="FFFFFF"/>
        </a:lt1>
        <a:dk2>
          <a:srgbClr val="2B5481"/>
        </a:dk2>
        <a:lt2>
          <a:srgbClr val="CCFF99"/>
        </a:lt2>
        <a:accent1>
          <a:srgbClr val="33CC33"/>
        </a:accent1>
        <a:accent2>
          <a:srgbClr val="46562A"/>
        </a:accent2>
        <a:accent3>
          <a:srgbClr val="ACB3C1"/>
        </a:accent3>
        <a:accent4>
          <a:srgbClr val="DADADA"/>
        </a:accent4>
        <a:accent5>
          <a:srgbClr val="ADE2AD"/>
        </a:accent5>
        <a:accent6>
          <a:srgbClr val="3F4D25"/>
        </a:accent6>
        <a:hlink>
          <a:srgbClr val="009999"/>
        </a:hlink>
        <a:folHlink>
          <a:srgbClr val="CCCC00"/>
        </a:folHlink>
      </a:clrScheme>
      <a:clrMap bg1="dk2" tx1="lt1" bg2="dk1" tx2="lt2" accent1="accent1" accent2="accent2" accent3="accent3" accent4="accent4" accent5="accent5" accent6="accent6" hlink="hlink" folHlink="folHlink"/>
    </a:extraClrScheme>
    <a:extraClrScheme>
      <a:clrScheme name="Textured 3">
        <a:dk1>
          <a:srgbClr val="4E4E74"/>
        </a:dk1>
        <a:lt1>
          <a:srgbClr val="FFFFFF"/>
        </a:lt1>
        <a:dk2>
          <a:srgbClr val="2B5481"/>
        </a:dk2>
        <a:lt2>
          <a:srgbClr val="FFFFCC"/>
        </a:lt2>
        <a:accent1>
          <a:srgbClr val="5E5884"/>
        </a:accent1>
        <a:accent2>
          <a:srgbClr val="8AB29D"/>
        </a:accent2>
        <a:accent3>
          <a:srgbClr val="ACB3C1"/>
        </a:accent3>
        <a:accent4>
          <a:srgbClr val="DADADA"/>
        </a:accent4>
        <a:accent5>
          <a:srgbClr val="B6B4C2"/>
        </a:accent5>
        <a:accent6>
          <a:srgbClr val="7DA18E"/>
        </a:accent6>
        <a:hlink>
          <a:srgbClr val="FFFF99"/>
        </a:hlink>
        <a:folHlink>
          <a:srgbClr val="FFCC00"/>
        </a:folHlink>
      </a:clrScheme>
      <a:clrMap bg1="dk2" tx1="lt1" bg2="dk1" tx2="lt2" accent1="accent1" accent2="accent2" accent3="accent3" accent4="accent4" accent5="accent5" accent6="accent6" hlink="hlink" folHlink="folHlink"/>
    </a:extraClrScheme>
    <a:extraClrScheme>
      <a:clrScheme name="Textured 4">
        <a:dk1>
          <a:srgbClr val="080808"/>
        </a:dk1>
        <a:lt1>
          <a:srgbClr val="FFFFFF"/>
        </a:lt1>
        <a:dk2>
          <a:srgbClr val="2B5481"/>
        </a:dk2>
        <a:lt2>
          <a:srgbClr val="FFFFFF"/>
        </a:lt2>
        <a:accent1>
          <a:srgbClr val="666699"/>
        </a:accent1>
        <a:accent2>
          <a:srgbClr val="3366CC"/>
        </a:accent2>
        <a:accent3>
          <a:srgbClr val="ACB3C1"/>
        </a:accent3>
        <a:accent4>
          <a:srgbClr val="DADADA"/>
        </a:accent4>
        <a:accent5>
          <a:srgbClr val="B8B8CA"/>
        </a:accent5>
        <a:accent6>
          <a:srgbClr val="2D5CB9"/>
        </a:accent6>
        <a:hlink>
          <a:srgbClr val="00CCFF"/>
        </a:hlink>
        <a:folHlink>
          <a:srgbClr val="CCCCFF"/>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Fur Seal F2.thmx</Template>
  <TotalTime>4004</TotalTime>
  <Words>1339</Words>
  <Application>Microsoft Office PowerPoint</Application>
  <PresentationFormat>On-screen Show (4:3)</PresentationFormat>
  <Paragraphs>167</Paragraphs>
  <Slides>12</Slides>
  <Notes>12</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12</vt:i4>
      </vt:variant>
    </vt:vector>
  </HeadingPairs>
  <TitlesOfParts>
    <vt:vector size="20" baseType="lpstr">
      <vt:lpstr>Arial</vt:lpstr>
      <vt:lpstr>ＭＳ Ｐゴシック</vt:lpstr>
      <vt:lpstr>Zapf Dingbats</vt:lpstr>
      <vt:lpstr>Unangam Tunuu  Normal</vt:lpstr>
      <vt:lpstr>Calibri</vt:lpstr>
      <vt:lpstr>ヒラギノ角ゴ Pro W3</vt:lpstr>
      <vt:lpstr>Fur Seal F2</vt:lpstr>
      <vt:lpstr>Adobe Acrobat Document</vt:lpstr>
      <vt:lpstr>Laaquda{: The Northern Fur Seal</vt:lpstr>
      <vt:lpstr>What will  you learn?</vt:lpstr>
      <vt:lpstr>Why do fur  seals leave?</vt:lpstr>
      <vt:lpstr>Fur seals at sea</vt:lpstr>
      <vt:lpstr>Where do pups go?</vt:lpstr>
      <vt:lpstr>Where do  juveniles go?</vt:lpstr>
      <vt:lpstr>Where do  adult females go?</vt:lpstr>
      <vt:lpstr>Where do  adult males go?</vt:lpstr>
      <vt:lpstr>Traditional knowledge of migration from 1890s</vt:lpstr>
      <vt:lpstr>PowerPoint Presentation</vt:lpstr>
      <vt:lpstr>Scientific knowledge  of migration</vt:lpstr>
      <vt:lpstr>Summary</vt:lpstr>
    </vt:vector>
  </TitlesOfParts>
  <Company>NOAA/NMFS/AFSC/Education &amp; Outreach</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Northern Fur Seal</dc:title>
  <dc:creator>Lisa Hiruki-Raring, Pam Goddard, Harriet Huber</dc:creator>
  <cp:lastModifiedBy>Pamela Goddard</cp:lastModifiedBy>
  <cp:revision>284</cp:revision>
  <cp:lastPrinted>2012-03-13T17:41:54Z</cp:lastPrinted>
  <dcterms:created xsi:type="dcterms:W3CDTF">2012-12-12T00:14:32Z</dcterms:created>
  <dcterms:modified xsi:type="dcterms:W3CDTF">2018-05-30T21:26:43Z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9</vt:i4>
  </property>
</Properties>
</file>