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embedTrueTypeFonts="1" saveSubsetFonts="1" autoCompressPictures="0">
  <p:sldMasterIdLst>
    <p:sldMasterId id="2147484553" r:id="rId1"/>
  </p:sldMasterIdLst>
  <p:notesMasterIdLst>
    <p:notesMasterId r:id="rId14"/>
  </p:notesMasterIdLst>
  <p:handoutMasterIdLst>
    <p:handoutMasterId r:id="rId15"/>
  </p:handoutMasterIdLst>
  <p:sldIdLst>
    <p:sldId id="256" r:id="rId2"/>
    <p:sldId id="333" r:id="rId3"/>
    <p:sldId id="352" r:id="rId4"/>
    <p:sldId id="363" r:id="rId5"/>
    <p:sldId id="368" r:id="rId6"/>
    <p:sldId id="378" r:id="rId7"/>
    <p:sldId id="370" r:id="rId8"/>
    <p:sldId id="360" r:id="rId9"/>
    <p:sldId id="376" r:id="rId10"/>
    <p:sldId id="374" r:id="rId11"/>
    <p:sldId id="373" r:id="rId12"/>
    <p:sldId id="377" r:id="rId13"/>
  </p:sldIdLst>
  <p:sldSz cx="9144000" cy="6858000" type="screen4x3"/>
  <p:notesSz cx="7315200" cy="9601200"/>
  <p:embeddedFontLst>
    <p:embeddedFont>
      <p:font typeface="ＭＳ Ｐゴシック" panose="020B0600070205080204" pitchFamily="34" charset="-128"/>
      <p:regular r:id="rId16"/>
    </p:embeddedFont>
    <p:embeddedFont>
      <p:font typeface="Unangam Tunuu  Normal" panose="00000400000000000000" pitchFamily="2" charset="0"/>
      <p:regular r:id="rId17"/>
    </p:embeddedFont>
  </p:embeddedFontLst>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C5E1F2"/>
    <a:srgbClr val="D4F0F2"/>
    <a:srgbClr val="54C1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5534" autoAdjust="0"/>
  </p:normalViewPr>
  <p:slideViewPr>
    <p:cSldViewPr>
      <p:cViewPr varScale="1">
        <p:scale>
          <a:sx n="68" d="100"/>
          <a:sy n="68" d="100"/>
        </p:scale>
        <p:origin x="1644" y="78"/>
      </p:cViewPr>
      <p:guideLst>
        <p:guide orient="horz" pos="2160"/>
        <p:guide pos="2880"/>
      </p:guideLst>
    </p:cSldViewPr>
  </p:slideViewPr>
  <p:outlineViewPr>
    <p:cViewPr>
      <p:scale>
        <a:sx n="100" d="100"/>
        <a:sy n="100"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95" d="100"/>
          <a:sy n="95" d="100"/>
        </p:scale>
        <p:origin x="-664" y="-112"/>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2.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22" name="Rectangle 2"/>
          <p:cNvSpPr>
            <a:spLocks noGrp="1" noChangeArrowheads="1"/>
          </p:cNvSpPr>
          <p:nvPr>
            <p:ph type="hdr" sz="quarter"/>
          </p:nvPr>
        </p:nvSpPr>
        <p:spPr bwMode="auto">
          <a:xfrm>
            <a:off x="0" y="0"/>
            <a:ext cx="3170238" cy="481013"/>
          </a:xfrm>
          <a:prstGeom prst="rect">
            <a:avLst/>
          </a:prstGeom>
          <a:noFill/>
          <a:ln w="9525">
            <a:noFill/>
            <a:miter lim="800000"/>
            <a:headEnd/>
            <a:tailEnd/>
          </a:ln>
        </p:spPr>
        <p:txBody>
          <a:bodyPr vert="horz" wrap="square" lIns="96639" tIns="48320" rIns="96639" bIns="48320" numCol="1" anchor="t" anchorCtr="0" compatLnSpc="1">
            <a:prstTxWarp prst="textNoShape">
              <a:avLst/>
            </a:prstTxWarp>
          </a:bodyPr>
          <a:lstStyle>
            <a:lvl1pPr defTabSz="966621">
              <a:defRPr sz="1200">
                <a:latin typeface="Arial" charset="0"/>
                <a:ea typeface="ＭＳ Ｐゴシック" charset="-128"/>
                <a:cs typeface="ＭＳ Ｐゴシック" charset="-128"/>
              </a:defRPr>
            </a:lvl1pPr>
          </a:lstStyle>
          <a:p>
            <a:pPr>
              <a:defRPr/>
            </a:pPr>
            <a:endParaRPr lang="en-US"/>
          </a:p>
        </p:txBody>
      </p:sp>
      <p:sp>
        <p:nvSpPr>
          <p:cNvPr id="389123" name="Rectangle 3"/>
          <p:cNvSpPr>
            <a:spLocks noGrp="1" noChangeArrowheads="1"/>
          </p:cNvSpPr>
          <p:nvPr>
            <p:ph type="dt" sz="quarter" idx="1"/>
          </p:nvPr>
        </p:nvSpPr>
        <p:spPr bwMode="auto">
          <a:xfrm>
            <a:off x="4144963" y="0"/>
            <a:ext cx="3170237" cy="481013"/>
          </a:xfrm>
          <a:prstGeom prst="rect">
            <a:avLst/>
          </a:prstGeom>
          <a:noFill/>
          <a:ln w="9525">
            <a:noFill/>
            <a:miter lim="800000"/>
            <a:headEnd/>
            <a:tailEnd/>
          </a:ln>
        </p:spPr>
        <p:txBody>
          <a:bodyPr vert="horz" wrap="square" lIns="96639" tIns="48320" rIns="96639" bIns="48320" numCol="1" anchor="t" anchorCtr="0" compatLnSpc="1">
            <a:prstTxWarp prst="textNoShape">
              <a:avLst/>
            </a:prstTxWarp>
          </a:bodyPr>
          <a:lstStyle>
            <a:lvl1pPr algn="r" defTabSz="966621">
              <a:defRPr sz="1200">
                <a:latin typeface="Arial" charset="0"/>
                <a:ea typeface="ＭＳ Ｐゴシック" charset="-128"/>
                <a:cs typeface="ＭＳ Ｐゴシック" charset="-128"/>
              </a:defRPr>
            </a:lvl1pPr>
          </a:lstStyle>
          <a:p>
            <a:pPr>
              <a:defRPr/>
            </a:pPr>
            <a:endParaRPr lang="en-US"/>
          </a:p>
        </p:txBody>
      </p:sp>
      <p:sp>
        <p:nvSpPr>
          <p:cNvPr id="389124" name="Rectangle 4"/>
          <p:cNvSpPr>
            <a:spLocks noGrp="1" noChangeArrowheads="1"/>
          </p:cNvSpPr>
          <p:nvPr>
            <p:ph type="ftr" sz="quarter" idx="2"/>
          </p:nvPr>
        </p:nvSpPr>
        <p:spPr bwMode="auto">
          <a:xfrm>
            <a:off x="0" y="9120188"/>
            <a:ext cx="3170238" cy="481012"/>
          </a:xfrm>
          <a:prstGeom prst="rect">
            <a:avLst/>
          </a:prstGeom>
          <a:noFill/>
          <a:ln w="9525">
            <a:noFill/>
            <a:miter lim="800000"/>
            <a:headEnd/>
            <a:tailEnd/>
          </a:ln>
        </p:spPr>
        <p:txBody>
          <a:bodyPr vert="horz" wrap="square" lIns="96639" tIns="48320" rIns="96639" bIns="48320" numCol="1" anchor="b" anchorCtr="0" compatLnSpc="1">
            <a:prstTxWarp prst="textNoShape">
              <a:avLst/>
            </a:prstTxWarp>
          </a:bodyPr>
          <a:lstStyle>
            <a:lvl1pPr defTabSz="966621">
              <a:defRPr sz="1200">
                <a:latin typeface="Arial" charset="0"/>
                <a:ea typeface="ＭＳ Ｐゴシック" charset="-128"/>
                <a:cs typeface="ＭＳ Ｐゴシック" charset="-128"/>
              </a:defRPr>
            </a:lvl1pPr>
          </a:lstStyle>
          <a:p>
            <a:pPr>
              <a:defRPr/>
            </a:pPr>
            <a:endParaRPr lang="en-US"/>
          </a:p>
        </p:txBody>
      </p:sp>
      <p:sp>
        <p:nvSpPr>
          <p:cNvPr id="389125" name="Rectangle 5"/>
          <p:cNvSpPr>
            <a:spLocks noGrp="1" noChangeArrowheads="1"/>
          </p:cNvSpPr>
          <p:nvPr>
            <p:ph type="sldNum" sz="quarter" idx="3"/>
          </p:nvPr>
        </p:nvSpPr>
        <p:spPr bwMode="auto">
          <a:xfrm>
            <a:off x="4144963" y="9120188"/>
            <a:ext cx="3170237" cy="481012"/>
          </a:xfrm>
          <a:prstGeom prst="rect">
            <a:avLst/>
          </a:prstGeom>
          <a:noFill/>
          <a:ln w="9525">
            <a:noFill/>
            <a:miter lim="800000"/>
            <a:headEnd/>
            <a:tailEnd/>
          </a:ln>
        </p:spPr>
        <p:txBody>
          <a:bodyPr vert="horz" wrap="square" lIns="96639" tIns="48320" rIns="96639" bIns="48320" numCol="1" anchor="b" anchorCtr="0" compatLnSpc="1">
            <a:prstTxWarp prst="textNoShape">
              <a:avLst/>
            </a:prstTxWarp>
          </a:bodyPr>
          <a:lstStyle>
            <a:lvl1pPr algn="r" defTabSz="965200">
              <a:defRPr sz="1200" smtClean="0"/>
            </a:lvl1pPr>
          </a:lstStyle>
          <a:p>
            <a:pPr>
              <a:defRPr/>
            </a:pPr>
            <a:fld id="{A0362873-589E-441B-A27D-F0A02C186B93}"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3234" name="Rectangle 2"/>
          <p:cNvSpPr>
            <a:spLocks noGrp="1" noChangeArrowheads="1"/>
          </p:cNvSpPr>
          <p:nvPr>
            <p:ph type="hdr" sz="quarter"/>
          </p:nvPr>
        </p:nvSpPr>
        <p:spPr bwMode="auto">
          <a:xfrm>
            <a:off x="0" y="0"/>
            <a:ext cx="3170238" cy="481013"/>
          </a:xfrm>
          <a:prstGeom prst="rect">
            <a:avLst/>
          </a:prstGeom>
          <a:noFill/>
          <a:ln w="9525">
            <a:noFill/>
            <a:miter lim="800000"/>
            <a:headEnd/>
            <a:tailEnd/>
          </a:ln>
        </p:spPr>
        <p:txBody>
          <a:bodyPr vert="horz" wrap="square" lIns="96639" tIns="48320" rIns="96639" bIns="48320" numCol="1" anchor="t" anchorCtr="0" compatLnSpc="1">
            <a:prstTxWarp prst="textNoShape">
              <a:avLst/>
            </a:prstTxWarp>
          </a:bodyPr>
          <a:lstStyle>
            <a:lvl1pPr defTabSz="966621">
              <a:defRPr sz="1200">
                <a:latin typeface="Arial" charset="0"/>
                <a:ea typeface="ＭＳ Ｐゴシック" charset="-128"/>
                <a:cs typeface="ＭＳ Ｐゴシック" charset="-128"/>
              </a:defRPr>
            </a:lvl1pPr>
          </a:lstStyle>
          <a:p>
            <a:pPr>
              <a:defRPr/>
            </a:pPr>
            <a:endParaRPr lang="en-US"/>
          </a:p>
        </p:txBody>
      </p:sp>
      <p:sp>
        <p:nvSpPr>
          <p:cNvPr id="223235" name="Rectangle 3"/>
          <p:cNvSpPr>
            <a:spLocks noGrp="1" noChangeArrowheads="1"/>
          </p:cNvSpPr>
          <p:nvPr>
            <p:ph type="dt" idx="1"/>
          </p:nvPr>
        </p:nvSpPr>
        <p:spPr bwMode="auto">
          <a:xfrm>
            <a:off x="4144963" y="0"/>
            <a:ext cx="3170237" cy="481013"/>
          </a:xfrm>
          <a:prstGeom prst="rect">
            <a:avLst/>
          </a:prstGeom>
          <a:noFill/>
          <a:ln w="9525">
            <a:noFill/>
            <a:miter lim="800000"/>
            <a:headEnd/>
            <a:tailEnd/>
          </a:ln>
        </p:spPr>
        <p:txBody>
          <a:bodyPr vert="horz" wrap="square" lIns="96639" tIns="48320" rIns="96639" bIns="48320" numCol="1" anchor="t" anchorCtr="0" compatLnSpc="1">
            <a:prstTxWarp prst="textNoShape">
              <a:avLst/>
            </a:prstTxWarp>
          </a:bodyPr>
          <a:lstStyle>
            <a:lvl1pPr algn="r" defTabSz="966621">
              <a:defRPr sz="1200">
                <a:latin typeface="Arial" charset="0"/>
                <a:ea typeface="ＭＳ Ｐゴシック" charset="-128"/>
                <a:cs typeface="ＭＳ Ｐゴシック" charset="-128"/>
              </a:defRPr>
            </a:lvl1pPr>
          </a:lstStyle>
          <a:p>
            <a:pPr>
              <a:defRPr/>
            </a:pPr>
            <a:endParaRPr lang="en-US"/>
          </a:p>
        </p:txBody>
      </p:sp>
      <p:sp>
        <p:nvSpPr>
          <p:cNvPr id="5124" name="Rectangle 4"/>
          <p:cNvSpPr>
            <a:spLocks noChangeArrowheads="1" noTextEdit="1"/>
          </p:cNvSpPr>
          <p:nvPr>
            <p:ph type="sldImg" idx="2"/>
          </p:nvPr>
        </p:nvSpPr>
        <p:spPr bwMode="auto">
          <a:xfrm>
            <a:off x="1257300" y="719138"/>
            <a:ext cx="48006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7" name="Rectangle 5"/>
          <p:cNvSpPr>
            <a:spLocks noGrp="1" noChangeArrowheads="1"/>
          </p:cNvSpPr>
          <p:nvPr>
            <p:ph type="body" sz="quarter" idx="3"/>
          </p:nvPr>
        </p:nvSpPr>
        <p:spPr bwMode="auto">
          <a:xfrm>
            <a:off x="976313" y="4560888"/>
            <a:ext cx="5362575" cy="4321175"/>
          </a:xfrm>
          <a:prstGeom prst="rect">
            <a:avLst/>
          </a:prstGeom>
          <a:noFill/>
          <a:ln w="9525">
            <a:noFill/>
            <a:miter lim="800000"/>
            <a:headEnd/>
            <a:tailEnd/>
          </a:ln>
        </p:spPr>
        <p:txBody>
          <a:bodyPr vert="horz" wrap="square" lIns="96639" tIns="48320" rIns="96639" bIns="483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23238" name="Rectangle 6"/>
          <p:cNvSpPr>
            <a:spLocks noGrp="1" noChangeArrowheads="1"/>
          </p:cNvSpPr>
          <p:nvPr>
            <p:ph type="ftr" sz="quarter" idx="4"/>
          </p:nvPr>
        </p:nvSpPr>
        <p:spPr bwMode="auto">
          <a:xfrm>
            <a:off x="0" y="9120188"/>
            <a:ext cx="3170238" cy="481012"/>
          </a:xfrm>
          <a:prstGeom prst="rect">
            <a:avLst/>
          </a:prstGeom>
          <a:noFill/>
          <a:ln w="9525">
            <a:noFill/>
            <a:miter lim="800000"/>
            <a:headEnd/>
            <a:tailEnd/>
          </a:ln>
        </p:spPr>
        <p:txBody>
          <a:bodyPr vert="horz" wrap="square" lIns="96639" tIns="48320" rIns="96639" bIns="48320" numCol="1" anchor="b" anchorCtr="0" compatLnSpc="1">
            <a:prstTxWarp prst="textNoShape">
              <a:avLst/>
            </a:prstTxWarp>
          </a:bodyPr>
          <a:lstStyle>
            <a:lvl1pPr defTabSz="966621">
              <a:defRPr sz="1200">
                <a:latin typeface="Arial" charset="0"/>
                <a:ea typeface="ＭＳ Ｐゴシック" charset="-128"/>
                <a:cs typeface="ＭＳ Ｐゴシック" charset="-128"/>
              </a:defRPr>
            </a:lvl1pPr>
          </a:lstStyle>
          <a:p>
            <a:pPr>
              <a:defRPr/>
            </a:pPr>
            <a:endParaRPr lang="en-US"/>
          </a:p>
        </p:txBody>
      </p:sp>
      <p:sp>
        <p:nvSpPr>
          <p:cNvPr id="223239" name="Rectangle 7"/>
          <p:cNvSpPr>
            <a:spLocks noGrp="1" noChangeArrowheads="1"/>
          </p:cNvSpPr>
          <p:nvPr>
            <p:ph type="sldNum" sz="quarter" idx="5"/>
          </p:nvPr>
        </p:nvSpPr>
        <p:spPr bwMode="auto">
          <a:xfrm>
            <a:off x="4144963" y="9120188"/>
            <a:ext cx="3170237" cy="481012"/>
          </a:xfrm>
          <a:prstGeom prst="rect">
            <a:avLst/>
          </a:prstGeom>
          <a:noFill/>
          <a:ln w="9525">
            <a:noFill/>
            <a:miter lim="800000"/>
            <a:headEnd/>
            <a:tailEnd/>
          </a:ln>
        </p:spPr>
        <p:txBody>
          <a:bodyPr vert="horz" wrap="square" lIns="96639" tIns="48320" rIns="96639" bIns="48320" numCol="1" anchor="b" anchorCtr="0" compatLnSpc="1">
            <a:prstTxWarp prst="textNoShape">
              <a:avLst/>
            </a:prstTxWarp>
          </a:bodyPr>
          <a:lstStyle>
            <a:lvl1pPr algn="r" defTabSz="965200">
              <a:defRPr sz="1200" smtClean="0"/>
            </a:lvl1pPr>
          </a:lstStyle>
          <a:p>
            <a:pPr>
              <a:defRPr/>
            </a:pPr>
            <a:fld id="{BD1BCF0C-4193-46B3-A83E-B8D62DD137DD}"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5200">
              <a:defRPr>
                <a:solidFill>
                  <a:schemeClr val="tx1"/>
                </a:solidFill>
                <a:latin typeface="Arial" panose="020B0604020202020204" pitchFamily="34" charset="0"/>
                <a:ea typeface="ＭＳ Ｐゴシック" panose="020B0600070205080204" pitchFamily="34" charset="-128"/>
              </a:defRPr>
            </a:lvl1pPr>
            <a:lvl2pPr marL="742950" indent="-285750" defTabSz="965200">
              <a:defRPr>
                <a:solidFill>
                  <a:schemeClr val="tx1"/>
                </a:solidFill>
                <a:latin typeface="Arial" panose="020B0604020202020204" pitchFamily="34" charset="0"/>
                <a:ea typeface="ＭＳ Ｐゴシック" panose="020B0600070205080204" pitchFamily="34" charset="-128"/>
              </a:defRPr>
            </a:lvl2pPr>
            <a:lvl3pPr marL="1143000" indent="-228600" defTabSz="965200">
              <a:defRPr>
                <a:solidFill>
                  <a:schemeClr val="tx1"/>
                </a:solidFill>
                <a:latin typeface="Arial" panose="020B0604020202020204" pitchFamily="34" charset="0"/>
                <a:ea typeface="ＭＳ Ｐゴシック" panose="020B0600070205080204" pitchFamily="34" charset="-128"/>
              </a:defRPr>
            </a:lvl3pPr>
            <a:lvl4pPr marL="1600200" indent="-228600" defTabSz="965200">
              <a:defRPr>
                <a:solidFill>
                  <a:schemeClr val="tx1"/>
                </a:solidFill>
                <a:latin typeface="Arial" panose="020B0604020202020204" pitchFamily="34" charset="0"/>
                <a:ea typeface="ＭＳ Ｐゴシック" panose="020B0600070205080204" pitchFamily="34" charset="-128"/>
              </a:defRPr>
            </a:lvl4pPr>
            <a:lvl5pPr marL="2057400" indent="-228600" defTabSz="965200">
              <a:defRPr>
                <a:solidFill>
                  <a:schemeClr val="tx1"/>
                </a:solidFill>
                <a:latin typeface="Arial" panose="020B0604020202020204" pitchFamily="34" charset="0"/>
                <a:ea typeface="ＭＳ Ｐゴシック" panose="020B0600070205080204" pitchFamily="34" charset="-128"/>
              </a:defRPr>
            </a:lvl5pPr>
            <a:lvl6pPr marL="2514600" indent="-228600" defTabSz="965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65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65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65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080A6B9B-B637-4C42-B893-5BAAFF546711}" type="slidenum">
              <a:rPr lang="en-US" altLang="en-US"/>
              <a:pPr/>
              <a:t>0</a:t>
            </a:fld>
            <a:endParaRPr lang="en-US" altLang="en-US"/>
          </a:p>
        </p:txBody>
      </p:sp>
      <p:sp>
        <p:nvSpPr>
          <p:cNvPr id="8195" name="Rectangle 2"/>
          <p:cNvSpPr>
            <a:spLocks noChangeArrowheads="1" noTextEdit="1"/>
          </p:cNvSpPr>
          <p:nvPr>
            <p:ph type="sldImg"/>
          </p:nvPr>
        </p:nvSpPr>
        <p:spPr>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ts val="1250"/>
              </a:spcBef>
              <a:spcAft>
                <a:spcPts val="313"/>
              </a:spcAft>
            </a:pPr>
            <a:r>
              <a:rPr lang="en-US" altLang="en-US" smtClean="0">
                <a:latin typeface="Arial" panose="020B0604020202020204" pitchFamily="34" charset="0"/>
                <a:ea typeface="ＭＳ Ｐゴシック" panose="020B0600070205080204" pitchFamily="34" charset="-128"/>
              </a:rPr>
              <a:t>Lesson 5 contains a brief overview of how seals are adapted to the water and how they are adapted to dive, how deep they dive, and what we can learn from the information.</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5200">
              <a:defRPr>
                <a:solidFill>
                  <a:schemeClr val="tx1"/>
                </a:solidFill>
                <a:latin typeface="Arial" panose="020B0604020202020204" pitchFamily="34" charset="0"/>
                <a:ea typeface="ＭＳ Ｐゴシック" panose="020B0600070205080204" pitchFamily="34" charset="-128"/>
              </a:defRPr>
            </a:lvl1pPr>
            <a:lvl2pPr marL="742950" indent="-285750" defTabSz="965200">
              <a:defRPr>
                <a:solidFill>
                  <a:schemeClr val="tx1"/>
                </a:solidFill>
                <a:latin typeface="Arial" panose="020B0604020202020204" pitchFamily="34" charset="0"/>
                <a:ea typeface="ＭＳ Ｐゴシック" panose="020B0600070205080204" pitchFamily="34" charset="-128"/>
              </a:defRPr>
            </a:lvl2pPr>
            <a:lvl3pPr marL="1143000" indent="-228600" defTabSz="965200">
              <a:defRPr>
                <a:solidFill>
                  <a:schemeClr val="tx1"/>
                </a:solidFill>
                <a:latin typeface="Arial" panose="020B0604020202020204" pitchFamily="34" charset="0"/>
                <a:ea typeface="ＭＳ Ｐゴシック" panose="020B0600070205080204" pitchFamily="34" charset="-128"/>
              </a:defRPr>
            </a:lvl3pPr>
            <a:lvl4pPr marL="1600200" indent="-228600" defTabSz="965200">
              <a:defRPr>
                <a:solidFill>
                  <a:schemeClr val="tx1"/>
                </a:solidFill>
                <a:latin typeface="Arial" panose="020B0604020202020204" pitchFamily="34" charset="0"/>
                <a:ea typeface="ＭＳ Ｐゴシック" panose="020B0600070205080204" pitchFamily="34" charset="-128"/>
              </a:defRPr>
            </a:lvl4pPr>
            <a:lvl5pPr marL="2057400" indent="-228600" defTabSz="965200">
              <a:defRPr>
                <a:solidFill>
                  <a:schemeClr val="tx1"/>
                </a:solidFill>
                <a:latin typeface="Arial" panose="020B0604020202020204" pitchFamily="34" charset="0"/>
                <a:ea typeface="ＭＳ Ｐゴシック" panose="020B0600070205080204" pitchFamily="34" charset="-128"/>
              </a:defRPr>
            </a:lvl5pPr>
            <a:lvl6pPr marL="2514600" indent="-228600" defTabSz="965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65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65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65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53E19820-78D2-4342-8AA3-B43A2228423A}" type="slidenum">
              <a:rPr lang="en-US" altLang="en-US"/>
              <a:pPr/>
              <a:t>1</a:t>
            </a:fld>
            <a:endParaRPr lang="en-US" altLang="en-US"/>
          </a:p>
        </p:txBody>
      </p:sp>
      <p:sp>
        <p:nvSpPr>
          <p:cNvPr id="10243" name="Rectangle 2"/>
          <p:cNvSpPr>
            <a:spLocks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a typeface="ＭＳ Ｐゴシック" panose="020B0600070205080204" pitchFamily="34" charset="-128"/>
            </a:endParaRPr>
          </a:p>
          <a:p>
            <a:pPr eaLnBrk="1" hangingPunct="1"/>
            <a:r>
              <a:rPr lang="en-US" altLang="en-US" smtClean="0">
                <a:latin typeface="Arial" panose="020B0604020202020204" pitchFamily="34" charset="0"/>
                <a:ea typeface="ＭＳ Ｐゴシック" panose="020B0600070205080204" pitchFamily="34" charset="-128"/>
              </a:rPr>
              <a:t>Photo:  NOAA/AFSC/MML, Observer Training PowerPoint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5200">
              <a:defRPr>
                <a:solidFill>
                  <a:schemeClr val="tx1"/>
                </a:solidFill>
                <a:latin typeface="Arial" panose="020B0604020202020204" pitchFamily="34" charset="0"/>
                <a:ea typeface="ＭＳ Ｐゴシック" panose="020B0600070205080204" pitchFamily="34" charset="-128"/>
              </a:defRPr>
            </a:lvl1pPr>
            <a:lvl2pPr marL="742950" indent="-285750" defTabSz="965200">
              <a:defRPr>
                <a:solidFill>
                  <a:schemeClr val="tx1"/>
                </a:solidFill>
                <a:latin typeface="Arial" panose="020B0604020202020204" pitchFamily="34" charset="0"/>
                <a:ea typeface="ＭＳ Ｐゴシック" panose="020B0600070205080204" pitchFamily="34" charset="-128"/>
              </a:defRPr>
            </a:lvl2pPr>
            <a:lvl3pPr marL="1143000" indent="-228600" defTabSz="965200">
              <a:defRPr>
                <a:solidFill>
                  <a:schemeClr val="tx1"/>
                </a:solidFill>
                <a:latin typeface="Arial" panose="020B0604020202020204" pitchFamily="34" charset="0"/>
                <a:ea typeface="ＭＳ Ｐゴシック" panose="020B0600070205080204" pitchFamily="34" charset="-128"/>
              </a:defRPr>
            </a:lvl3pPr>
            <a:lvl4pPr marL="1600200" indent="-228600" defTabSz="965200">
              <a:defRPr>
                <a:solidFill>
                  <a:schemeClr val="tx1"/>
                </a:solidFill>
                <a:latin typeface="Arial" panose="020B0604020202020204" pitchFamily="34" charset="0"/>
                <a:ea typeface="ＭＳ Ｐゴシック" panose="020B0600070205080204" pitchFamily="34" charset="-128"/>
              </a:defRPr>
            </a:lvl4pPr>
            <a:lvl5pPr marL="2057400" indent="-228600" defTabSz="965200">
              <a:defRPr>
                <a:solidFill>
                  <a:schemeClr val="tx1"/>
                </a:solidFill>
                <a:latin typeface="Arial" panose="020B0604020202020204" pitchFamily="34" charset="0"/>
                <a:ea typeface="ＭＳ Ｐゴシック" panose="020B0600070205080204" pitchFamily="34" charset="-128"/>
              </a:defRPr>
            </a:lvl5pPr>
            <a:lvl6pPr marL="2514600" indent="-228600" defTabSz="965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65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65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65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B7B0FDCD-03E4-4C31-9A9C-47B189DFD278}" type="slidenum">
              <a:rPr lang="en-US" altLang="en-US"/>
              <a:pPr/>
              <a:t>2</a:t>
            </a:fld>
            <a:endParaRPr lang="en-US" altLang="en-US"/>
          </a:p>
        </p:txBody>
      </p:sp>
      <p:sp>
        <p:nvSpPr>
          <p:cNvPr id="12291" name="Rectangle 2"/>
          <p:cNvSpPr>
            <a:spLocks noChangeArrowheads="1" noTextEdit="1"/>
          </p:cNvSpPr>
          <p:nvPr>
            <p:ph type="sldImg"/>
          </p:nvPr>
        </p:nvSpPr>
        <p:spPr>
          <a:ln/>
        </p:spPr>
      </p:sp>
      <p:sp>
        <p:nvSpPr>
          <p:cNvPr id="12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ea typeface="ＭＳ Ｐゴシック" panose="020B0600070205080204" pitchFamily="34" charset="-128"/>
              </a:rPr>
              <a:t>Fur seals dive primarily to search for food, and while traveling.</a:t>
            </a:r>
          </a:p>
          <a:p>
            <a:pPr eaLnBrk="1" hangingPunct="1"/>
            <a:endParaRPr lang="en-US" altLang="en-US" smtClean="0">
              <a:latin typeface="Arial" panose="020B0604020202020204" pitchFamily="34" charset="0"/>
              <a:ea typeface="ＭＳ Ｐゴシック" panose="020B0600070205080204" pitchFamily="34" charset="-128"/>
            </a:endParaRPr>
          </a:p>
          <a:p>
            <a:pPr eaLnBrk="1" hangingPunct="1"/>
            <a:r>
              <a:rPr lang="en-US" altLang="en-US" smtClean="0">
                <a:latin typeface="Arial" panose="020B0604020202020204" pitchFamily="34" charset="0"/>
                <a:ea typeface="ＭＳ Ｐゴシック" panose="020B0600070205080204" pitchFamily="34" charset="-128"/>
              </a:rPr>
              <a:t>Photo: Paul Hillman, NOAA Ocean Media Center</a:t>
            </a:r>
          </a:p>
          <a:p>
            <a:pPr eaLnBrk="1" hangingPunct="1"/>
            <a:endParaRPr lang="en-US" altLang="en-US" smtClean="0">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txBox="1">
            <a:spLocks noGrp="1" noChangeArrowheads="1"/>
          </p:cNvSpPr>
          <p:nvPr/>
        </p:nvSpPr>
        <p:spPr bwMode="auto">
          <a:xfrm>
            <a:off x="4144963" y="9120188"/>
            <a:ext cx="3170237"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nchor="b"/>
          <a:lstStyle>
            <a:lvl1pPr defTabSz="965200">
              <a:defRPr>
                <a:solidFill>
                  <a:schemeClr val="tx1"/>
                </a:solidFill>
                <a:latin typeface="Arial" panose="020B0604020202020204" pitchFamily="34" charset="0"/>
                <a:ea typeface="ＭＳ Ｐゴシック" panose="020B0600070205080204" pitchFamily="34" charset="-128"/>
              </a:defRPr>
            </a:lvl1pPr>
            <a:lvl2pPr marL="742950" indent="-285750" defTabSz="965200">
              <a:defRPr>
                <a:solidFill>
                  <a:schemeClr val="tx1"/>
                </a:solidFill>
                <a:latin typeface="Arial" panose="020B0604020202020204" pitchFamily="34" charset="0"/>
                <a:ea typeface="ＭＳ Ｐゴシック" panose="020B0600070205080204" pitchFamily="34" charset="-128"/>
              </a:defRPr>
            </a:lvl2pPr>
            <a:lvl3pPr marL="1143000" indent="-228600" defTabSz="965200">
              <a:defRPr>
                <a:solidFill>
                  <a:schemeClr val="tx1"/>
                </a:solidFill>
                <a:latin typeface="Arial" panose="020B0604020202020204" pitchFamily="34" charset="0"/>
                <a:ea typeface="ＭＳ Ｐゴシック" panose="020B0600070205080204" pitchFamily="34" charset="-128"/>
              </a:defRPr>
            </a:lvl3pPr>
            <a:lvl4pPr marL="1600200" indent="-228600" defTabSz="965200">
              <a:defRPr>
                <a:solidFill>
                  <a:schemeClr val="tx1"/>
                </a:solidFill>
                <a:latin typeface="Arial" panose="020B0604020202020204" pitchFamily="34" charset="0"/>
                <a:ea typeface="ＭＳ Ｐゴシック" panose="020B0600070205080204" pitchFamily="34" charset="-128"/>
              </a:defRPr>
            </a:lvl4pPr>
            <a:lvl5pPr marL="2057400" indent="-228600" defTabSz="965200">
              <a:defRPr>
                <a:solidFill>
                  <a:schemeClr val="tx1"/>
                </a:solidFill>
                <a:latin typeface="Arial" panose="020B0604020202020204" pitchFamily="34" charset="0"/>
                <a:ea typeface="ＭＳ Ｐゴシック" panose="020B0600070205080204" pitchFamily="34" charset="-128"/>
              </a:defRPr>
            </a:lvl5pPr>
            <a:lvl6pPr marL="2514600" indent="-228600" defTabSz="965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65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65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65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a:fld id="{2E2F3E15-0E12-4E9F-A019-39C06F1BCE5B}" type="slidenum">
              <a:rPr lang="en-US" altLang="en-US" sz="1200"/>
              <a:pPr algn="r"/>
              <a:t>3</a:t>
            </a:fld>
            <a:endParaRPr lang="en-US" altLang="en-US" sz="1200"/>
          </a:p>
        </p:txBody>
      </p:sp>
      <p:sp>
        <p:nvSpPr>
          <p:cNvPr id="14339" name="Rectangle 2"/>
          <p:cNvSpPr>
            <a:spLocks noChangeArrowheads="1" noTextEdit="1"/>
          </p:cNvSpPr>
          <p:nvPr>
            <p:ph type="sldImg"/>
          </p:nvPr>
        </p:nvSpPr>
        <p:spPr>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ea typeface="ＭＳ Ｐゴシック" panose="020B0600070205080204" pitchFamily="34" charset="-128"/>
              </a:rPr>
              <a:t>Pinnipeds spend over half their lives in the water, so their bodies are adapted to the water in many ways.  The next several slides give an overview of some of the major adaptations to the water:  body shape, ability to stay warm in water and cool on land, ability to see and hear underwater.</a:t>
            </a:r>
          </a:p>
          <a:p>
            <a:pPr eaLnBrk="1" hangingPunct="1"/>
            <a:endParaRPr lang="en-US" altLang="en-US" smtClean="0">
              <a:latin typeface="Arial" panose="020B0604020202020204" pitchFamily="34" charset="0"/>
              <a:ea typeface="ＭＳ Ｐゴシック" panose="020B0600070205080204" pitchFamily="34" charset="-128"/>
            </a:endParaRPr>
          </a:p>
          <a:p>
            <a:pPr eaLnBrk="1" hangingPunct="1"/>
            <a:r>
              <a:rPr lang="en-US" altLang="en-US" smtClean="0">
                <a:latin typeface="Arial" panose="020B0604020202020204" pitchFamily="34" charset="0"/>
                <a:ea typeface="ＭＳ Ｐゴシック" panose="020B0600070205080204" pitchFamily="34" charset="-128"/>
              </a:rPr>
              <a:t>Pinnipeds have a streamlined body shape with relatively short, wide flippers (compared to the legs of a terrestrial animal like a horse).  The body is also very flexible.</a:t>
            </a:r>
          </a:p>
          <a:p>
            <a:pPr eaLnBrk="1" hangingPunct="1"/>
            <a:endParaRPr lang="en-US" altLang="en-US" smtClean="0">
              <a:latin typeface="Arial" panose="020B0604020202020204" pitchFamily="34" charset="0"/>
              <a:ea typeface="ＭＳ Ｐゴシック" panose="020B0600070205080204" pitchFamily="34" charset="-128"/>
            </a:endParaRPr>
          </a:p>
          <a:p>
            <a:pPr eaLnBrk="1" hangingPunct="1">
              <a:buFontTx/>
              <a:buChar char="•"/>
            </a:pPr>
            <a:r>
              <a:rPr lang="en-US" altLang="en-US" smtClean="0">
                <a:latin typeface="Arial" panose="020B0604020202020204" pitchFamily="34" charset="0"/>
                <a:ea typeface="ＭＳ Ｐゴシック" panose="020B0600070205080204" pitchFamily="34" charset="-128"/>
              </a:rPr>
              <a:t>Because of the sleek, streamlined body, seals can move swiftly through the water with little drag.  The ears and tail are small so that they don’t cause resistance in the water.</a:t>
            </a:r>
          </a:p>
          <a:p>
            <a:pPr eaLnBrk="1" hangingPunct="1">
              <a:buFontTx/>
              <a:buChar char="•"/>
            </a:pPr>
            <a:r>
              <a:rPr lang="en-US" altLang="en-US" smtClean="0">
                <a:latin typeface="Arial" panose="020B0604020202020204" pitchFamily="34" charset="0"/>
                <a:ea typeface="ＭＳ Ｐゴシック" panose="020B0600070205080204" pitchFamily="34" charset="-128"/>
              </a:rPr>
              <a:t>Flippers help efficiently propel the body through water, which is denser than air (and therefore requires more effort to move through).</a:t>
            </a:r>
          </a:p>
          <a:p>
            <a:pPr eaLnBrk="1" hangingPunct="1">
              <a:buFontTx/>
              <a:buChar char="•"/>
            </a:pPr>
            <a:r>
              <a:rPr lang="en-US" altLang="en-US" smtClean="0">
                <a:latin typeface="Arial" panose="020B0604020202020204" pitchFamily="34" charset="0"/>
                <a:ea typeface="ＭＳ Ｐゴシック" panose="020B0600070205080204" pitchFamily="34" charset="-128"/>
              </a:rPr>
              <a:t>Because the seal’s body is extremely flexible, it can maneuver easily when swimming underwater.  This flexibility also helps seals be effective underwater predators.</a:t>
            </a:r>
          </a:p>
          <a:p>
            <a:pPr eaLnBrk="1" hangingPunct="1"/>
            <a:endParaRPr lang="en-US" altLang="en-US" smtClean="0">
              <a:latin typeface="Arial" panose="020B0604020202020204" pitchFamily="34" charset="0"/>
              <a:ea typeface="ＭＳ Ｐゴシック" panose="020B0600070205080204" pitchFamily="34" charset="-128"/>
            </a:endParaRPr>
          </a:p>
          <a:p>
            <a:pPr eaLnBrk="1" hangingPunct="1"/>
            <a:r>
              <a:rPr lang="en-US" altLang="en-US" smtClean="0">
                <a:latin typeface="Arial" panose="020B0604020202020204" pitchFamily="34" charset="0"/>
                <a:ea typeface="ＭＳ Ｐゴシック" panose="020B0600070205080204" pitchFamily="34" charset="-128"/>
              </a:rPr>
              <a:t>Source: Riedman, M. 1990. The Pinnipeds.</a:t>
            </a:r>
          </a:p>
          <a:p>
            <a:pPr eaLnBrk="1" hangingPunct="1"/>
            <a:r>
              <a:rPr lang="en-US" altLang="en-US" smtClean="0">
                <a:latin typeface="Arial" panose="020B0604020202020204" pitchFamily="34" charset="0"/>
                <a:ea typeface="ＭＳ Ｐゴシック" panose="020B0600070205080204" pitchFamily="34" charset="-128"/>
              </a:rPr>
              <a:t>Photo by: Lisa Hiruki-Raring, NOAA/AFSC (edited by Rebecca White NOAA/AFSC)</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txBox="1">
            <a:spLocks noGrp="1" noChangeArrowheads="1"/>
          </p:cNvSpPr>
          <p:nvPr/>
        </p:nvSpPr>
        <p:spPr bwMode="auto">
          <a:xfrm>
            <a:off x="4144963" y="9120188"/>
            <a:ext cx="3170237"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nchor="b"/>
          <a:lstStyle>
            <a:lvl1pPr defTabSz="965200">
              <a:defRPr>
                <a:solidFill>
                  <a:schemeClr val="tx1"/>
                </a:solidFill>
                <a:latin typeface="Arial" panose="020B0604020202020204" pitchFamily="34" charset="0"/>
                <a:ea typeface="ＭＳ Ｐゴシック" panose="020B0600070205080204" pitchFamily="34" charset="-128"/>
              </a:defRPr>
            </a:lvl1pPr>
            <a:lvl2pPr marL="742950" indent="-285750" defTabSz="965200">
              <a:defRPr>
                <a:solidFill>
                  <a:schemeClr val="tx1"/>
                </a:solidFill>
                <a:latin typeface="Arial" panose="020B0604020202020204" pitchFamily="34" charset="0"/>
                <a:ea typeface="ＭＳ Ｐゴシック" panose="020B0600070205080204" pitchFamily="34" charset="-128"/>
              </a:defRPr>
            </a:lvl2pPr>
            <a:lvl3pPr marL="1143000" indent="-228600" defTabSz="965200">
              <a:defRPr>
                <a:solidFill>
                  <a:schemeClr val="tx1"/>
                </a:solidFill>
                <a:latin typeface="Arial" panose="020B0604020202020204" pitchFamily="34" charset="0"/>
                <a:ea typeface="ＭＳ Ｐゴシック" panose="020B0600070205080204" pitchFamily="34" charset="-128"/>
              </a:defRPr>
            </a:lvl3pPr>
            <a:lvl4pPr marL="1600200" indent="-228600" defTabSz="965200">
              <a:defRPr>
                <a:solidFill>
                  <a:schemeClr val="tx1"/>
                </a:solidFill>
                <a:latin typeface="Arial" panose="020B0604020202020204" pitchFamily="34" charset="0"/>
                <a:ea typeface="ＭＳ Ｐゴシック" panose="020B0600070205080204" pitchFamily="34" charset="-128"/>
              </a:defRPr>
            </a:lvl4pPr>
            <a:lvl5pPr marL="2057400" indent="-228600" defTabSz="965200">
              <a:defRPr>
                <a:solidFill>
                  <a:schemeClr val="tx1"/>
                </a:solidFill>
                <a:latin typeface="Arial" panose="020B0604020202020204" pitchFamily="34" charset="0"/>
                <a:ea typeface="ＭＳ Ｐゴシック" panose="020B0600070205080204" pitchFamily="34" charset="-128"/>
              </a:defRPr>
            </a:lvl5pPr>
            <a:lvl6pPr marL="2514600" indent="-228600" defTabSz="965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65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65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65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a:fld id="{9429E323-D37D-4BC8-984E-BDEEB729F1F5}" type="slidenum">
              <a:rPr lang="en-US" altLang="en-US" sz="1200"/>
              <a:pPr algn="r"/>
              <a:t>4</a:t>
            </a:fld>
            <a:endParaRPr lang="en-US" altLang="en-US" sz="1200"/>
          </a:p>
        </p:txBody>
      </p:sp>
      <p:sp>
        <p:nvSpPr>
          <p:cNvPr id="16387" name="Rectangle 2"/>
          <p:cNvSpPr>
            <a:spLocks noChangeArrowheads="1" noTextEdit="1"/>
          </p:cNvSpPr>
          <p:nvPr>
            <p:ph type="sldImg"/>
          </p:nvPr>
        </p:nvSpPr>
        <p:spPr>
          <a:ln/>
        </p:spPr>
      </p:sp>
      <p:sp>
        <p:nvSpPr>
          <p:cNvPr id="16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ea typeface="ＭＳ Ｐゴシック" panose="020B0600070205080204" pitchFamily="34" charset="-128"/>
              </a:rPr>
              <a:t>Ocean water is cold – the body loses heat 25 times faster in water than it does in air. Pinnipeds must keep their body temperature close to 100 degrees F (38 degrees C) in ocean water that may be only 30-40 degrees F (0-5 degrees C).</a:t>
            </a:r>
          </a:p>
          <a:p>
            <a:pPr eaLnBrk="1" hangingPunct="1"/>
            <a:endParaRPr lang="en-US" altLang="en-US" smtClean="0">
              <a:latin typeface="Arial" panose="020B0604020202020204" pitchFamily="34" charset="0"/>
              <a:ea typeface="ＭＳ Ｐゴシック" panose="020B0600070205080204" pitchFamily="34" charset="-128"/>
            </a:endParaRPr>
          </a:p>
          <a:p>
            <a:pPr eaLnBrk="1" hangingPunct="1"/>
            <a:r>
              <a:rPr lang="en-US" altLang="en-US" smtClean="0">
                <a:latin typeface="Arial" panose="020B0604020202020204" pitchFamily="34" charset="0"/>
                <a:ea typeface="ＭＳ Ｐゴシック" panose="020B0600070205080204" pitchFamily="34" charset="-128"/>
              </a:rPr>
              <a:t>To allow pinnipeds to regulate their temperature in water and to conserve heat, they have the following adaptations:</a:t>
            </a:r>
          </a:p>
          <a:p>
            <a:pPr eaLnBrk="1" hangingPunct="1">
              <a:buFontTx/>
              <a:buChar char="•"/>
            </a:pPr>
            <a:r>
              <a:rPr lang="en-US" altLang="en-US" b="1" smtClean="0">
                <a:latin typeface="Arial" panose="020B0604020202020204" pitchFamily="34" charset="0"/>
                <a:ea typeface="ＭＳ Ｐゴシック" panose="020B0600070205080204" pitchFamily="34" charset="-128"/>
              </a:rPr>
              <a:t>Compact body and short limbs </a:t>
            </a:r>
            <a:r>
              <a:rPr lang="en-US" altLang="en-US" smtClean="0">
                <a:latin typeface="Arial" panose="020B0604020202020204" pitchFamily="34" charset="0"/>
                <a:ea typeface="ＭＳ Ｐゴシック" panose="020B0600070205080204" pitchFamily="34" charset="-128"/>
              </a:rPr>
              <a:t>– body size is also relatively large (there are no seals as small as a mouse), as large bodied mammals chill less quickly than small ones. Less heat is lost from a compact body with short limbs.</a:t>
            </a:r>
          </a:p>
          <a:p>
            <a:pPr eaLnBrk="1" hangingPunct="1">
              <a:buFontTx/>
              <a:buChar char="•"/>
            </a:pPr>
            <a:r>
              <a:rPr lang="en-US" altLang="en-US" b="1" smtClean="0">
                <a:latin typeface="Arial" panose="020B0604020202020204" pitchFamily="34" charset="0"/>
                <a:ea typeface="ＭＳ Ｐゴシック" panose="020B0600070205080204" pitchFamily="34" charset="-128"/>
              </a:rPr>
              <a:t>Blubber and dense fur </a:t>
            </a:r>
            <a:r>
              <a:rPr lang="en-US" altLang="en-US" smtClean="0">
                <a:latin typeface="Arial" panose="020B0604020202020204" pitchFamily="34" charset="0"/>
                <a:ea typeface="ＭＳ Ｐゴシック" panose="020B0600070205080204" pitchFamily="34" charset="-128"/>
              </a:rPr>
              <a:t>– minimizes heat loss in the water. Fat insulates animals from cold and stores energy for when seals fast. Fur seals have two layers of fur: flattened protective outer guard hairs and thick, fine underfur to protect against cold. The underfur traps air, which insulates the body from cold.</a:t>
            </a:r>
          </a:p>
          <a:p>
            <a:pPr eaLnBrk="1" hangingPunct="1">
              <a:buFontTx/>
              <a:buChar char="•"/>
            </a:pPr>
            <a:r>
              <a:rPr lang="en-US" altLang="en-US" b="1" smtClean="0">
                <a:latin typeface="Arial" panose="020B0604020202020204" pitchFamily="34" charset="0"/>
                <a:ea typeface="ＭＳ Ｐゴシック" panose="020B0600070205080204" pitchFamily="34" charset="-128"/>
              </a:rPr>
              <a:t>Behavior</a:t>
            </a:r>
            <a:r>
              <a:rPr lang="en-US" altLang="en-US" smtClean="0">
                <a:latin typeface="Arial" panose="020B0604020202020204" pitchFamily="34" charset="0"/>
                <a:ea typeface="ＭＳ Ｐゴシック" panose="020B0600070205080204" pitchFamily="34" charset="-128"/>
              </a:rPr>
              <a:t> – fur seals hold their flippers out of the water (called “jughandling”) to conserve heat in the cold water. Seals also have a network of small blood vessels in their flippers that allow heat to be kept close to the core of the body.</a:t>
            </a:r>
          </a:p>
          <a:p>
            <a:pPr eaLnBrk="1" hangingPunct="1"/>
            <a:endParaRPr lang="en-US" altLang="en-US" smtClean="0">
              <a:latin typeface="Arial" panose="020B0604020202020204" pitchFamily="34" charset="0"/>
              <a:ea typeface="ＭＳ Ｐゴシック" panose="020B0600070205080204" pitchFamily="34" charset="-128"/>
            </a:endParaRPr>
          </a:p>
          <a:p>
            <a:pPr eaLnBrk="1" hangingPunct="1"/>
            <a:r>
              <a:rPr lang="en-US" altLang="en-US" smtClean="0">
                <a:latin typeface="Arial" panose="020B0604020202020204" pitchFamily="34" charset="0"/>
                <a:ea typeface="ＭＳ Ｐゴシック" panose="020B0600070205080204" pitchFamily="34" charset="-128"/>
              </a:rPr>
              <a:t>Source: Riedman, M. 1990. The Pinnipeds.</a:t>
            </a:r>
          </a:p>
          <a:p>
            <a:pPr eaLnBrk="1" hangingPunct="1"/>
            <a:r>
              <a:rPr lang="en-US" altLang="en-US" smtClean="0">
                <a:latin typeface="Arial" panose="020B0604020202020204" pitchFamily="34" charset="0"/>
                <a:ea typeface="ＭＳ Ｐゴシック" panose="020B0600070205080204" pitchFamily="34" charset="-128"/>
              </a:rPr>
              <a:t>Photo : NOAA/AFSC/MML Observer training PowerPoint</a:t>
            </a:r>
          </a:p>
          <a:p>
            <a:pPr eaLnBrk="1" hangingPunct="1"/>
            <a:r>
              <a:rPr lang="en-US" altLang="en-US" smtClean="0">
                <a:latin typeface="Arial" panose="020B0604020202020204" pitchFamily="34" charset="0"/>
                <a:ea typeface="ＭＳ Ｐゴシック" panose="020B0600070205080204" pitchFamily="34" charset="-128"/>
              </a:rPr>
              <a:t>Photo: Robert Pitman, Protected Resource Division/NOAA/SWFSC</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txBox="1">
            <a:spLocks noGrp="1" noChangeArrowheads="1"/>
          </p:cNvSpPr>
          <p:nvPr/>
        </p:nvSpPr>
        <p:spPr bwMode="auto">
          <a:xfrm>
            <a:off x="4144963" y="9120188"/>
            <a:ext cx="3170237"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nchor="b"/>
          <a:lstStyle>
            <a:lvl1pPr defTabSz="965200">
              <a:defRPr>
                <a:solidFill>
                  <a:schemeClr val="tx1"/>
                </a:solidFill>
                <a:latin typeface="Arial" panose="020B0604020202020204" pitchFamily="34" charset="0"/>
                <a:ea typeface="ＭＳ Ｐゴシック" panose="020B0600070205080204" pitchFamily="34" charset="-128"/>
              </a:defRPr>
            </a:lvl1pPr>
            <a:lvl2pPr marL="742950" indent="-285750" defTabSz="965200">
              <a:defRPr>
                <a:solidFill>
                  <a:schemeClr val="tx1"/>
                </a:solidFill>
                <a:latin typeface="Arial" panose="020B0604020202020204" pitchFamily="34" charset="0"/>
                <a:ea typeface="ＭＳ Ｐゴシック" panose="020B0600070205080204" pitchFamily="34" charset="-128"/>
              </a:defRPr>
            </a:lvl2pPr>
            <a:lvl3pPr marL="1143000" indent="-228600" defTabSz="965200">
              <a:defRPr>
                <a:solidFill>
                  <a:schemeClr val="tx1"/>
                </a:solidFill>
                <a:latin typeface="Arial" panose="020B0604020202020204" pitchFamily="34" charset="0"/>
                <a:ea typeface="ＭＳ Ｐゴシック" panose="020B0600070205080204" pitchFamily="34" charset="-128"/>
              </a:defRPr>
            </a:lvl3pPr>
            <a:lvl4pPr marL="1600200" indent="-228600" defTabSz="965200">
              <a:defRPr>
                <a:solidFill>
                  <a:schemeClr val="tx1"/>
                </a:solidFill>
                <a:latin typeface="Arial" panose="020B0604020202020204" pitchFamily="34" charset="0"/>
                <a:ea typeface="ＭＳ Ｐゴシック" panose="020B0600070205080204" pitchFamily="34" charset="-128"/>
              </a:defRPr>
            </a:lvl4pPr>
            <a:lvl5pPr marL="2057400" indent="-228600" defTabSz="965200">
              <a:defRPr>
                <a:solidFill>
                  <a:schemeClr val="tx1"/>
                </a:solidFill>
                <a:latin typeface="Arial" panose="020B0604020202020204" pitchFamily="34" charset="0"/>
                <a:ea typeface="ＭＳ Ｐゴシック" panose="020B0600070205080204" pitchFamily="34" charset="-128"/>
              </a:defRPr>
            </a:lvl5pPr>
            <a:lvl6pPr marL="2514600" indent="-228600" defTabSz="965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65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65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65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a:fld id="{9D33D6C6-54BF-48F1-BB44-B9D69914A114}" type="slidenum">
              <a:rPr lang="en-US" altLang="en-US" sz="1200"/>
              <a:pPr algn="r"/>
              <a:t>5</a:t>
            </a:fld>
            <a:endParaRPr lang="en-US" altLang="en-US" sz="1200"/>
          </a:p>
        </p:txBody>
      </p:sp>
      <p:sp>
        <p:nvSpPr>
          <p:cNvPr id="18435" name="Rectangle 2"/>
          <p:cNvSpPr>
            <a:spLocks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ea typeface="ＭＳ Ｐゴシック" panose="020B0600070205080204" pitchFamily="34" charset="-128"/>
              </a:rPr>
              <a:t>Seals can see well both underwater and in air. Their eyes are large in relation to their body size and are adapted to seeing in low light levels. </a:t>
            </a:r>
          </a:p>
          <a:p>
            <a:pPr eaLnBrk="1" hangingPunct="1"/>
            <a:r>
              <a:rPr lang="en-US" altLang="en-US" smtClean="0">
                <a:latin typeface="Arial" panose="020B0604020202020204" pitchFamily="34" charset="0"/>
                <a:ea typeface="ＭＳ Ｐゴシック" panose="020B0600070205080204" pitchFamily="34" charset="-128"/>
              </a:rPr>
              <a:t>Seals have good underwater hearing. They can tell which direction a sound is coming from, the same way that people do.</a:t>
            </a:r>
          </a:p>
          <a:p>
            <a:pPr eaLnBrk="1" hangingPunct="1"/>
            <a:r>
              <a:rPr lang="en-US" altLang="en-US" smtClean="0">
                <a:latin typeface="Arial" panose="020B0604020202020204" pitchFamily="34" charset="0"/>
                <a:ea typeface="ＭＳ Ｐゴシック" panose="020B0600070205080204" pitchFamily="34" charset="-128"/>
              </a:rPr>
              <a:t>Long, sensitive whiskers appear to help pinnipeds “feel” vibrations of prey in the water, especially when visibility is poor.  Whiskers may also help seals navigate underwater.</a:t>
            </a:r>
          </a:p>
          <a:p>
            <a:pPr eaLnBrk="1" hangingPunct="1"/>
            <a:endParaRPr lang="en-US" altLang="en-US" smtClean="0">
              <a:latin typeface="Arial" panose="020B0604020202020204" pitchFamily="34" charset="0"/>
              <a:ea typeface="ＭＳ Ｐゴシック" panose="020B0600070205080204" pitchFamily="34" charset="-128"/>
            </a:endParaRPr>
          </a:p>
          <a:p>
            <a:pPr eaLnBrk="1" hangingPunct="1"/>
            <a:r>
              <a:rPr lang="en-US" altLang="en-US" smtClean="0">
                <a:latin typeface="Arial" panose="020B0604020202020204" pitchFamily="34" charset="0"/>
                <a:ea typeface="ＭＳ Ｐゴシック" panose="020B0600070205080204" pitchFamily="34" charset="-128"/>
              </a:rPr>
              <a:t>Source: Riedman, M. 1990. </a:t>
            </a:r>
            <a:r>
              <a:rPr lang="en-US" altLang="en-US" i="1" smtClean="0">
                <a:latin typeface="Arial" panose="020B0604020202020204" pitchFamily="34" charset="0"/>
                <a:ea typeface="ＭＳ Ｐゴシック" panose="020B0600070205080204" pitchFamily="34" charset="-128"/>
              </a:rPr>
              <a:t>The Pinnipeds</a:t>
            </a:r>
            <a:r>
              <a:rPr lang="en-US" altLang="en-US" smtClean="0">
                <a:latin typeface="Arial" panose="020B0604020202020204" pitchFamily="34" charset="0"/>
                <a:ea typeface="ＭＳ Ｐゴシック" panose="020B0600070205080204" pitchFamily="34" charset="-128"/>
              </a:rPr>
              <a:t>.</a:t>
            </a:r>
          </a:p>
          <a:p>
            <a:pPr eaLnBrk="1" hangingPunct="1"/>
            <a:r>
              <a:rPr lang="en-US" altLang="en-US" smtClean="0">
                <a:latin typeface="Arial" panose="020B0604020202020204" pitchFamily="34" charset="0"/>
                <a:ea typeface="ＭＳ Ｐゴシック" panose="020B0600070205080204" pitchFamily="34" charset="-128"/>
              </a:rPr>
              <a:t>Photo: NOAA/AFSC/MML Observer training PowerPoint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txBox="1">
            <a:spLocks noGrp="1" noChangeArrowheads="1"/>
          </p:cNvSpPr>
          <p:nvPr/>
        </p:nvSpPr>
        <p:spPr bwMode="auto">
          <a:xfrm>
            <a:off x="4144963" y="9120188"/>
            <a:ext cx="3170237"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nchor="b"/>
          <a:lstStyle>
            <a:lvl1pPr defTabSz="965200">
              <a:defRPr>
                <a:solidFill>
                  <a:schemeClr val="tx1"/>
                </a:solidFill>
                <a:latin typeface="Arial" panose="020B0604020202020204" pitchFamily="34" charset="0"/>
                <a:ea typeface="ＭＳ Ｐゴシック" panose="020B0600070205080204" pitchFamily="34" charset="-128"/>
              </a:defRPr>
            </a:lvl1pPr>
            <a:lvl2pPr marL="742950" indent="-285750" defTabSz="965200">
              <a:defRPr>
                <a:solidFill>
                  <a:schemeClr val="tx1"/>
                </a:solidFill>
                <a:latin typeface="Arial" panose="020B0604020202020204" pitchFamily="34" charset="0"/>
                <a:ea typeface="ＭＳ Ｐゴシック" panose="020B0600070205080204" pitchFamily="34" charset="-128"/>
              </a:defRPr>
            </a:lvl2pPr>
            <a:lvl3pPr marL="1143000" indent="-228600" defTabSz="965200">
              <a:defRPr>
                <a:solidFill>
                  <a:schemeClr val="tx1"/>
                </a:solidFill>
                <a:latin typeface="Arial" panose="020B0604020202020204" pitchFamily="34" charset="0"/>
                <a:ea typeface="ＭＳ Ｐゴシック" panose="020B0600070205080204" pitchFamily="34" charset="-128"/>
              </a:defRPr>
            </a:lvl3pPr>
            <a:lvl4pPr marL="1600200" indent="-228600" defTabSz="965200">
              <a:defRPr>
                <a:solidFill>
                  <a:schemeClr val="tx1"/>
                </a:solidFill>
                <a:latin typeface="Arial" panose="020B0604020202020204" pitchFamily="34" charset="0"/>
                <a:ea typeface="ＭＳ Ｐゴシック" panose="020B0600070205080204" pitchFamily="34" charset="-128"/>
              </a:defRPr>
            </a:lvl4pPr>
            <a:lvl5pPr marL="2057400" indent="-228600" defTabSz="965200">
              <a:defRPr>
                <a:solidFill>
                  <a:schemeClr val="tx1"/>
                </a:solidFill>
                <a:latin typeface="Arial" panose="020B0604020202020204" pitchFamily="34" charset="0"/>
                <a:ea typeface="ＭＳ Ｐゴシック" panose="020B0600070205080204" pitchFamily="34" charset="-128"/>
              </a:defRPr>
            </a:lvl5pPr>
            <a:lvl6pPr marL="2514600" indent="-228600" defTabSz="965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65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65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65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a:fld id="{2879A0FA-3EE8-4127-881E-467A96526FDF}" type="slidenum">
              <a:rPr lang="en-US" altLang="en-US" sz="1200"/>
              <a:pPr algn="r"/>
              <a:t>6</a:t>
            </a:fld>
            <a:endParaRPr lang="en-US" altLang="en-US" sz="1200"/>
          </a:p>
        </p:txBody>
      </p:sp>
      <p:sp>
        <p:nvSpPr>
          <p:cNvPr id="20483" name="Rectangle 2"/>
          <p:cNvSpPr>
            <a:spLocks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ea typeface="ＭＳ Ｐゴシック" panose="020B0600070205080204" pitchFamily="34" charset="-128"/>
              </a:rPr>
              <a:t>Air-breathing mammals like pinnipeds must be able to take in enough oxygen while they dive for food.  Most eared seals dive to relatively shallow depths of 150-200 meters (compared with 1000-1200 meters for other seals and cetaceans). Seals have to adapt to the pressure of deep dives (as depth increases, the water pressure increases) and conserve oxygen while diving.</a:t>
            </a:r>
          </a:p>
          <a:p>
            <a:pPr eaLnBrk="1" hangingPunct="1"/>
            <a:endParaRPr lang="en-US" altLang="en-US" smtClean="0">
              <a:latin typeface="Arial" panose="020B0604020202020204" pitchFamily="34" charset="0"/>
              <a:ea typeface="ＭＳ Ｐゴシック" panose="020B0600070205080204" pitchFamily="34" charset="-128"/>
            </a:endParaRPr>
          </a:p>
          <a:p>
            <a:pPr eaLnBrk="1" hangingPunct="1">
              <a:buFontTx/>
              <a:buChar char="•"/>
            </a:pPr>
            <a:r>
              <a:rPr lang="en-US" altLang="en-US" smtClean="0">
                <a:latin typeface="Arial" panose="020B0604020202020204" pitchFamily="34" charset="0"/>
                <a:ea typeface="ＭＳ Ｐゴシック" panose="020B0600070205080204" pitchFamily="34" charset="-128"/>
              </a:rPr>
              <a:t>A seal exhales at the beginning of a dive and hold its breath during a dive. That way, its lungs are only partially filled with air, and it can dive more easily. A seal also does not have many air spaces in its body, and its ribs are flexible and can flatten the lungs during a dive.</a:t>
            </a:r>
          </a:p>
          <a:p>
            <a:pPr eaLnBrk="1" hangingPunct="1">
              <a:buFontTx/>
              <a:buChar char="•"/>
            </a:pPr>
            <a:r>
              <a:rPr lang="en-US" altLang="en-US" smtClean="0">
                <a:latin typeface="Arial" panose="020B0604020202020204" pitchFamily="34" charset="0"/>
                <a:ea typeface="ＭＳ Ｐゴシック" panose="020B0600070205080204" pitchFamily="34" charset="-128"/>
              </a:rPr>
              <a:t>The seal’s nostrils automatically close.</a:t>
            </a:r>
          </a:p>
          <a:p>
            <a:pPr eaLnBrk="1" hangingPunct="1">
              <a:buFontTx/>
              <a:buChar char="•"/>
            </a:pPr>
            <a:r>
              <a:rPr lang="en-US" altLang="en-US" smtClean="0">
                <a:latin typeface="Arial" panose="020B0604020202020204" pitchFamily="34" charset="0"/>
                <a:ea typeface="ＭＳ Ｐゴシック" panose="020B0600070205080204" pitchFamily="34" charset="-128"/>
              </a:rPr>
              <a:t>The seal’s blood circulation becomes restricted to only essential organs and tissues: the brain, the heart, and a few other vital organs, and the heartbeat slows down.</a:t>
            </a:r>
          </a:p>
          <a:p>
            <a:pPr eaLnBrk="1" hangingPunct="1">
              <a:buFontTx/>
              <a:buChar char="•"/>
            </a:pPr>
            <a:r>
              <a:rPr lang="en-US" altLang="en-US" smtClean="0">
                <a:latin typeface="Arial" panose="020B0604020202020204" pitchFamily="34" charset="0"/>
                <a:ea typeface="ＭＳ Ｐゴシック" panose="020B0600070205080204" pitchFamily="34" charset="-128"/>
              </a:rPr>
              <a:t>The seal’s muscles have a large amount of myoglobin, a substance that stores oxygen.</a:t>
            </a:r>
          </a:p>
          <a:p>
            <a:pPr eaLnBrk="1" hangingPunct="1">
              <a:buFontTx/>
              <a:buChar char="•"/>
            </a:pPr>
            <a:r>
              <a:rPr lang="en-US" altLang="en-US" smtClean="0">
                <a:latin typeface="Arial" panose="020B0604020202020204" pitchFamily="34" charset="0"/>
                <a:ea typeface="ＭＳ Ｐゴシック" panose="020B0600070205080204" pitchFamily="34" charset="-128"/>
              </a:rPr>
              <a:t>The seal’s eyes stay open so that it can see prey underwater.</a:t>
            </a:r>
          </a:p>
          <a:p>
            <a:pPr eaLnBrk="1" hangingPunct="1">
              <a:buFontTx/>
              <a:buChar char="•"/>
            </a:pPr>
            <a:r>
              <a:rPr lang="en-US" altLang="en-US" smtClean="0">
                <a:latin typeface="Arial" panose="020B0604020202020204" pitchFamily="34" charset="0"/>
                <a:ea typeface="ＭＳ Ｐゴシック" panose="020B0600070205080204" pitchFamily="34" charset="-128"/>
              </a:rPr>
              <a:t>Ears close during a dive.</a:t>
            </a:r>
          </a:p>
          <a:p>
            <a:pPr eaLnBrk="1" hangingPunct="1"/>
            <a:endParaRPr lang="en-US" altLang="en-US" smtClean="0">
              <a:latin typeface="Arial" panose="020B0604020202020204" pitchFamily="34" charset="0"/>
              <a:ea typeface="ＭＳ Ｐゴシック" panose="020B0600070205080204" pitchFamily="34" charset="-128"/>
            </a:endParaRPr>
          </a:p>
          <a:p>
            <a:pPr eaLnBrk="1" hangingPunct="1"/>
            <a:r>
              <a:rPr lang="en-US" altLang="en-US" smtClean="0">
                <a:latin typeface="Arial" panose="020B0604020202020204" pitchFamily="34" charset="0"/>
                <a:ea typeface="ＭＳ Ｐゴシック" panose="020B0600070205080204" pitchFamily="34" charset="-128"/>
              </a:rPr>
              <a:t>Source: Riedman, M. 1990. The Pinnipeds.</a:t>
            </a:r>
          </a:p>
          <a:p>
            <a:pPr eaLnBrk="1" hangingPunct="1"/>
            <a:r>
              <a:rPr lang="en-US" altLang="en-US" smtClean="0">
                <a:latin typeface="Arial" panose="020B0604020202020204" pitchFamily="34" charset="0"/>
                <a:ea typeface="ＭＳ Ｐゴシック" panose="020B0600070205080204" pitchFamily="34" charset="-128"/>
              </a:rPr>
              <a:t>Photo: Paul Hillman, NOAA Ocean Media Center</a:t>
            </a:r>
          </a:p>
          <a:p>
            <a:pPr eaLnBrk="1" hangingPunct="1"/>
            <a:endParaRPr lang="en-US" altLang="en-US" smtClean="0">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5200">
              <a:defRPr>
                <a:solidFill>
                  <a:schemeClr val="tx1"/>
                </a:solidFill>
                <a:latin typeface="Arial" panose="020B0604020202020204" pitchFamily="34" charset="0"/>
                <a:ea typeface="ＭＳ Ｐゴシック" panose="020B0600070205080204" pitchFamily="34" charset="-128"/>
              </a:defRPr>
            </a:lvl1pPr>
            <a:lvl2pPr marL="742950" indent="-285750" defTabSz="965200">
              <a:defRPr>
                <a:solidFill>
                  <a:schemeClr val="tx1"/>
                </a:solidFill>
                <a:latin typeface="Arial" panose="020B0604020202020204" pitchFamily="34" charset="0"/>
                <a:ea typeface="ＭＳ Ｐゴシック" panose="020B0600070205080204" pitchFamily="34" charset="-128"/>
              </a:defRPr>
            </a:lvl2pPr>
            <a:lvl3pPr marL="1143000" indent="-228600" defTabSz="965200">
              <a:defRPr>
                <a:solidFill>
                  <a:schemeClr val="tx1"/>
                </a:solidFill>
                <a:latin typeface="Arial" panose="020B0604020202020204" pitchFamily="34" charset="0"/>
                <a:ea typeface="ＭＳ Ｐゴシック" panose="020B0600070205080204" pitchFamily="34" charset="-128"/>
              </a:defRPr>
            </a:lvl3pPr>
            <a:lvl4pPr marL="1600200" indent="-228600" defTabSz="965200">
              <a:defRPr>
                <a:solidFill>
                  <a:schemeClr val="tx1"/>
                </a:solidFill>
                <a:latin typeface="Arial" panose="020B0604020202020204" pitchFamily="34" charset="0"/>
                <a:ea typeface="ＭＳ Ｐゴシック" panose="020B0600070205080204" pitchFamily="34" charset="-128"/>
              </a:defRPr>
            </a:lvl4pPr>
            <a:lvl5pPr marL="2057400" indent="-228600" defTabSz="965200">
              <a:defRPr>
                <a:solidFill>
                  <a:schemeClr val="tx1"/>
                </a:solidFill>
                <a:latin typeface="Arial" panose="020B0604020202020204" pitchFamily="34" charset="0"/>
                <a:ea typeface="ＭＳ Ｐゴシック" panose="020B0600070205080204" pitchFamily="34" charset="-128"/>
              </a:defRPr>
            </a:lvl5pPr>
            <a:lvl6pPr marL="2514600" indent="-228600" defTabSz="965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65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65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65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7024BA73-5330-4E34-B3B8-46DD3630264D}" type="slidenum">
              <a:rPr lang="en-US" altLang="en-US"/>
              <a:pPr/>
              <a:t>7</a:t>
            </a:fld>
            <a:endParaRPr lang="en-US" altLang="en-US"/>
          </a:p>
        </p:txBody>
      </p:sp>
      <p:sp>
        <p:nvSpPr>
          <p:cNvPr id="22531" name="Rectangle 2"/>
          <p:cNvSpPr>
            <a:spLocks noChangeArrowheads="1" noTextEdit="1"/>
          </p:cNvSpPr>
          <p:nvPr>
            <p:ph type="sldImg"/>
          </p:nvPr>
        </p:nvSpPr>
        <p:spPr>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ea typeface="ＭＳ Ｐゴシック" panose="020B0600070205080204" pitchFamily="34" charset="-128"/>
              </a:rPr>
              <a:t>Fur seals dive to different depths depending on their prey.</a:t>
            </a:r>
          </a:p>
          <a:p>
            <a:pPr eaLnBrk="1" hangingPunct="1"/>
            <a:r>
              <a:rPr lang="en-US" altLang="en-US" smtClean="0">
                <a:latin typeface="Arial" panose="020B0604020202020204" pitchFamily="34" charset="0"/>
                <a:ea typeface="ＭＳ Ｐゴシック" panose="020B0600070205080204" pitchFamily="34" charset="-128"/>
              </a:rPr>
              <a:t>This graph shows dive data from a recorder placed on a female northern fur seal. The x-axis along the bottom is date and time. The y-axis is depth in meters with the surface (0 meters) at the top. The data show that this fur seal dove mostly at night.</a:t>
            </a:r>
          </a:p>
          <a:p>
            <a:pPr eaLnBrk="1" hangingPunct="1"/>
            <a:r>
              <a:rPr lang="en-US" altLang="en-US" smtClean="0">
                <a:latin typeface="Arial" panose="020B0604020202020204" pitchFamily="34" charset="0"/>
                <a:ea typeface="ＭＳ Ｐゴシック" panose="020B0600070205080204" pitchFamily="34" charset="-128"/>
              </a:rPr>
              <a:t>Source:  Gentry, R. 1998. </a:t>
            </a:r>
            <a:r>
              <a:rPr lang="en-US" altLang="en-US" i="1" smtClean="0">
                <a:latin typeface="Arial" panose="020B0604020202020204" pitchFamily="34" charset="0"/>
                <a:ea typeface="ＭＳ Ｐゴシック" panose="020B0600070205080204" pitchFamily="34" charset="-128"/>
              </a:rPr>
              <a:t>Behavior and ecology of the northern fur seal</a:t>
            </a:r>
            <a:r>
              <a:rPr lang="en-US" altLang="en-US" smtClean="0">
                <a:latin typeface="Arial" panose="020B0604020202020204" pitchFamily="34" charset="0"/>
                <a:ea typeface="ＭＳ Ｐゴシック" panose="020B0600070205080204" pitchFamily="34" charset="-128"/>
              </a:rPr>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txBox="1">
            <a:spLocks noGrp="1" noChangeArrowheads="1"/>
          </p:cNvSpPr>
          <p:nvPr/>
        </p:nvSpPr>
        <p:spPr bwMode="auto">
          <a:xfrm>
            <a:off x="4144963" y="9120188"/>
            <a:ext cx="3170237"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nchor="b"/>
          <a:lstStyle>
            <a:lvl1pPr defTabSz="965200">
              <a:defRPr>
                <a:solidFill>
                  <a:schemeClr val="tx1"/>
                </a:solidFill>
                <a:latin typeface="Arial" panose="020B0604020202020204" pitchFamily="34" charset="0"/>
                <a:ea typeface="ＭＳ Ｐゴシック" panose="020B0600070205080204" pitchFamily="34" charset="-128"/>
              </a:defRPr>
            </a:lvl1pPr>
            <a:lvl2pPr marL="742950" indent="-285750" defTabSz="965200">
              <a:defRPr>
                <a:solidFill>
                  <a:schemeClr val="tx1"/>
                </a:solidFill>
                <a:latin typeface="Arial" panose="020B0604020202020204" pitchFamily="34" charset="0"/>
                <a:ea typeface="ＭＳ Ｐゴシック" panose="020B0600070205080204" pitchFamily="34" charset="-128"/>
              </a:defRPr>
            </a:lvl2pPr>
            <a:lvl3pPr marL="1143000" indent="-228600" defTabSz="965200">
              <a:defRPr>
                <a:solidFill>
                  <a:schemeClr val="tx1"/>
                </a:solidFill>
                <a:latin typeface="Arial" panose="020B0604020202020204" pitchFamily="34" charset="0"/>
                <a:ea typeface="ＭＳ Ｐゴシック" panose="020B0600070205080204" pitchFamily="34" charset="-128"/>
              </a:defRPr>
            </a:lvl3pPr>
            <a:lvl4pPr marL="1600200" indent="-228600" defTabSz="965200">
              <a:defRPr>
                <a:solidFill>
                  <a:schemeClr val="tx1"/>
                </a:solidFill>
                <a:latin typeface="Arial" panose="020B0604020202020204" pitchFamily="34" charset="0"/>
                <a:ea typeface="ＭＳ Ｐゴシック" panose="020B0600070205080204" pitchFamily="34" charset="-128"/>
              </a:defRPr>
            </a:lvl4pPr>
            <a:lvl5pPr marL="2057400" indent="-228600" defTabSz="965200">
              <a:defRPr>
                <a:solidFill>
                  <a:schemeClr val="tx1"/>
                </a:solidFill>
                <a:latin typeface="Arial" panose="020B0604020202020204" pitchFamily="34" charset="0"/>
                <a:ea typeface="ＭＳ Ｐゴシック" panose="020B0600070205080204" pitchFamily="34" charset="-128"/>
              </a:defRPr>
            </a:lvl5pPr>
            <a:lvl6pPr marL="2514600" indent="-228600" defTabSz="965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65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65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65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a:fld id="{664DB3DD-A7B0-4018-B41A-27C6D2A88524}" type="slidenum">
              <a:rPr lang="en-US" altLang="en-US" sz="1200"/>
              <a:pPr algn="r"/>
              <a:t>8</a:t>
            </a:fld>
            <a:endParaRPr lang="en-US" altLang="en-US" sz="1200"/>
          </a:p>
        </p:txBody>
      </p:sp>
      <p:sp>
        <p:nvSpPr>
          <p:cNvPr id="24579" name="Rectangle 2"/>
          <p:cNvSpPr>
            <a:spLocks noChangeArrowheads="1" noTextEdit="1"/>
          </p:cNvSpPr>
          <p:nvPr>
            <p:ph type="sldImg"/>
          </p:nvPr>
        </p:nvSpPr>
        <p:spPr>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ea typeface="ＭＳ Ｐゴシック" panose="020B0600070205080204" pitchFamily="34" charset="-128"/>
              </a:rPr>
              <a:t>On land, pinnipeds have the problem of keeping cool, while still having all the adaptations that allowed them to stay warm in the water.</a:t>
            </a:r>
          </a:p>
          <a:p>
            <a:pPr eaLnBrk="1" hangingPunct="1"/>
            <a:endParaRPr lang="en-US" altLang="en-US" smtClean="0">
              <a:latin typeface="Arial" panose="020B0604020202020204" pitchFamily="34" charset="0"/>
              <a:ea typeface="ＭＳ Ｐゴシック" panose="020B0600070205080204" pitchFamily="34" charset="-128"/>
            </a:endParaRPr>
          </a:p>
          <a:p>
            <a:pPr eaLnBrk="1" hangingPunct="1"/>
            <a:r>
              <a:rPr lang="en-US" altLang="en-US" smtClean="0">
                <a:latin typeface="Arial" panose="020B0604020202020204" pitchFamily="34" charset="0"/>
                <a:ea typeface="ＭＳ Ｐゴシック" panose="020B0600070205080204" pitchFamily="34" charset="-128"/>
              </a:rPr>
              <a:t>Fur seals cool off in several ways:</a:t>
            </a:r>
          </a:p>
          <a:p>
            <a:pPr eaLnBrk="1" hangingPunct="1"/>
            <a:r>
              <a:rPr lang="en-US" altLang="en-US" b="1" smtClean="0">
                <a:latin typeface="Arial" panose="020B0604020202020204" pitchFamily="34" charset="0"/>
                <a:ea typeface="ＭＳ Ｐゴシック" panose="020B0600070205080204" pitchFamily="34" charset="-128"/>
              </a:rPr>
              <a:t>Panting </a:t>
            </a:r>
            <a:r>
              <a:rPr lang="en-US" altLang="en-US" smtClean="0">
                <a:latin typeface="Arial" panose="020B0604020202020204" pitchFamily="34" charset="0"/>
                <a:ea typeface="ＭＳ Ｐゴシック" panose="020B0600070205080204" pitchFamily="34" charset="-128"/>
              </a:rPr>
              <a:t>- Most mammals have sweat glands which allow them to cool the body by evaporation of sweat. Panting is a form of sweating. The tongue is cooled as water evaporates off the surface. Northern fur seals are the only marine mammal that pants. </a:t>
            </a:r>
          </a:p>
          <a:p>
            <a:pPr eaLnBrk="1" hangingPunct="1"/>
            <a:endParaRPr lang="en-US" altLang="en-US" smtClean="0">
              <a:latin typeface="Arial" panose="020B0604020202020204" pitchFamily="34" charset="0"/>
              <a:ea typeface="ＭＳ Ｐゴシック" panose="020B0600070205080204" pitchFamily="34" charset="-128"/>
            </a:endParaRPr>
          </a:p>
          <a:p>
            <a:pPr eaLnBrk="1" hangingPunct="1"/>
            <a:r>
              <a:rPr lang="en-US" altLang="en-US" b="1" smtClean="0">
                <a:latin typeface="Arial" panose="020B0604020202020204" pitchFamily="34" charset="0"/>
                <a:ea typeface="ＭＳ Ｐゴシック" panose="020B0600070205080204" pitchFamily="34" charset="-128"/>
              </a:rPr>
              <a:t>Flippers</a:t>
            </a:r>
            <a:r>
              <a:rPr lang="en-US" altLang="en-US" smtClean="0">
                <a:latin typeface="Arial" panose="020B0604020202020204" pitchFamily="34" charset="0"/>
                <a:ea typeface="ＭＳ Ｐゴシック" panose="020B0600070205080204" pitchFamily="34" charset="-128"/>
              </a:rPr>
              <a:t> – the hindflippers are very long, and both hind flippers and foreflippers do not have fur.  A fine network of blood vessels in the flippers allows for exchange of heat; when the seal is in cold water, heat in the blood can be kept near the core of the body, but when the seal is hot, the warmth in the blood goes out to the flippers and can be released to the environment when the seal waves its flipper in the air. When the seal waves its flipper, the blood is cooled and heat is released from the body. The cooled blood then goes back into the body from the flipper.</a:t>
            </a:r>
          </a:p>
          <a:p>
            <a:pPr eaLnBrk="1" hangingPunct="1"/>
            <a:endParaRPr lang="en-US" altLang="en-US" smtClean="0">
              <a:latin typeface="Arial" panose="020B0604020202020204" pitchFamily="34" charset="0"/>
              <a:ea typeface="ＭＳ Ｐゴシック" panose="020B0600070205080204" pitchFamily="34" charset="-128"/>
            </a:endParaRPr>
          </a:p>
          <a:p>
            <a:pPr eaLnBrk="1" hangingPunct="1"/>
            <a:r>
              <a:rPr lang="en-US" altLang="en-US" smtClean="0">
                <a:latin typeface="Arial" panose="020B0604020202020204" pitchFamily="34" charset="0"/>
                <a:ea typeface="ＭＳ Ｐゴシック" panose="020B0600070205080204" pitchFamily="34" charset="-128"/>
              </a:rPr>
              <a:t>Source: Riedman, M. 1990. The Pinnipeds.,  p. 19 (panting), 20 (flippers)</a:t>
            </a:r>
          </a:p>
          <a:p>
            <a:pPr eaLnBrk="1" hangingPunct="1"/>
            <a:r>
              <a:rPr lang="en-US" altLang="en-US" smtClean="0">
                <a:latin typeface="Arial" panose="020B0604020202020204" pitchFamily="34" charset="0"/>
                <a:ea typeface="ＭＳ Ｐゴシック" panose="020B0600070205080204" pitchFamily="34" charset="-128"/>
              </a:rPr>
              <a:t>Photo: Rolf Ream NOAA/AFSC/MML</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txBox="1">
            <a:spLocks noGrp="1" noChangeArrowheads="1"/>
          </p:cNvSpPr>
          <p:nvPr/>
        </p:nvSpPr>
        <p:spPr bwMode="auto">
          <a:xfrm>
            <a:off x="4144963" y="9120188"/>
            <a:ext cx="3170237"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nchor="b"/>
          <a:lstStyle>
            <a:lvl1pPr defTabSz="965200">
              <a:defRPr>
                <a:solidFill>
                  <a:schemeClr val="tx1"/>
                </a:solidFill>
                <a:latin typeface="Arial" panose="020B0604020202020204" pitchFamily="34" charset="0"/>
                <a:ea typeface="ＭＳ Ｐゴシック" panose="020B0600070205080204" pitchFamily="34" charset="-128"/>
              </a:defRPr>
            </a:lvl1pPr>
            <a:lvl2pPr marL="742950" indent="-285750" defTabSz="965200">
              <a:defRPr>
                <a:solidFill>
                  <a:schemeClr val="tx1"/>
                </a:solidFill>
                <a:latin typeface="Arial" panose="020B0604020202020204" pitchFamily="34" charset="0"/>
                <a:ea typeface="ＭＳ Ｐゴシック" panose="020B0600070205080204" pitchFamily="34" charset="-128"/>
              </a:defRPr>
            </a:lvl2pPr>
            <a:lvl3pPr marL="1143000" indent="-228600" defTabSz="965200">
              <a:defRPr>
                <a:solidFill>
                  <a:schemeClr val="tx1"/>
                </a:solidFill>
                <a:latin typeface="Arial" panose="020B0604020202020204" pitchFamily="34" charset="0"/>
                <a:ea typeface="ＭＳ Ｐゴシック" panose="020B0600070205080204" pitchFamily="34" charset="-128"/>
              </a:defRPr>
            </a:lvl3pPr>
            <a:lvl4pPr marL="1600200" indent="-228600" defTabSz="965200">
              <a:defRPr>
                <a:solidFill>
                  <a:schemeClr val="tx1"/>
                </a:solidFill>
                <a:latin typeface="Arial" panose="020B0604020202020204" pitchFamily="34" charset="0"/>
                <a:ea typeface="ＭＳ Ｐゴシック" panose="020B0600070205080204" pitchFamily="34" charset="-128"/>
              </a:defRPr>
            </a:lvl4pPr>
            <a:lvl5pPr marL="2057400" indent="-228600" defTabSz="965200">
              <a:defRPr>
                <a:solidFill>
                  <a:schemeClr val="tx1"/>
                </a:solidFill>
                <a:latin typeface="Arial" panose="020B0604020202020204" pitchFamily="34" charset="0"/>
                <a:ea typeface="ＭＳ Ｐゴシック" panose="020B0600070205080204" pitchFamily="34" charset="-128"/>
              </a:defRPr>
            </a:lvl5pPr>
            <a:lvl6pPr marL="2514600" indent="-228600" defTabSz="965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65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65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65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a:fld id="{ACB99E27-9F36-4CB0-85A0-8C23A3650BA8}" type="slidenum">
              <a:rPr lang="en-US" altLang="en-US" sz="1200"/>
              <a:pPr algn="r"/>
              <a:t>9</a:t>
            </a:fld>
            <a:endParaRPr lang="en-US" altLang="en-US" sz="1200"/>
          </a:p>
        </p:txBody>
      </p:sp>
      <p:sp>
        <p:nvSpPr>
          <p:cNvPr id="26627" name="Rectangle 2"/>
          <p:cNvSpPr>
            <a:spLocks noChangeArrowheads="1" noTextEdit="1"/>
          </p:cNvSpPr>
          <p:nvPr>
            <p:ph type="sldImg"/>
          </p:nvPr>
        </p:nvSpPr>
        <p:spPr>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ea typeface="ＭＳ Ｐゴシック" panose="020B0600070205080204" pitchFamily="34" charset="-128"/>
              </a:rPr>
              <a:t>By attaching instruments to seals, scientists can find out location of dives (where seals are foraging, or where they travel), time of day (when seals are diving), frequency of diving (some seals dive more often at night than during the day), depth of dives (depth can give information on the prey targeted by seals).</a:t>
            </a:r>
          </a:p>
          <a:p>
            <a:pPr eaLnBrk="1" hangingPunct="1"/>
            <a:endParaRPr lang="en-US" altLang="en-US" smtClean="0">
              <a:latin typeface="Arial" panose="020B0604020202020204" pitchFamily="34" charset="0"/>
              <a:ea typeface="ＭＳ Ｐゴシック" panose="020B0600070205080204" pitchFamily="34" charset="-128"/>
            </a:endParaRPr>
          </a:p>
          <a:p>
            <a:pPr eaLnBrk="1" hangingPunct="1"/>
            <a:r>
              <a:rPr lang="en-US" altLang="en-US" smtClean="0">
                <a:latin typeface="Arial" panose="020B0604020202020204" pitchFamily="34" charset="0"/>
                <a:ea typeface="ＭＳ Ｐゴシック" panose="020B0600070205080204" pitchFamily="34" charset="-128"/>
              </a:rPr>
              <a:t>From dive locations and depths, scientists and managers can see if seals are feeding in areas where fisheries are active.</a:t>
            </a:r>
          </a:p>
          <a:p>
            <a:pPr eaLnBrk="1" hangingPunct="1"/>
            <a:endParaRPr lang="en-US" altLang="en-US" smtClean="0">
              <a:latin typeface="Arial" panose="020B0604020202020204" pitchFamily="34" charset="0"/>
              <a:ea typeface="ＭＳ Ｐゴシック" panose="020B0600070205080204" pitchFamily="34" charset="-128"/>
            </a:endParaRPr>
          </a:p>
          <a:p>
            <a:pPr eaLnBrk="1" hangingPunct="1"/>
            <a:r>
              <a:rPr lang="en-US" altLang="en-US" smtClean="0">
                <a:latin typeface="Arial" panose="020B0604020202020204" pitchFamily="34" charset="0"/>
                <a:ea typeface="ＭＳ Ｐゴシック" panose="020B0600070205080204" pitchFamily="34" charset="-128"/>
              </a:rPr>
              <a:t>Photos: adult male — Jeremy Sterling, NOAA/AFSC/MML; </a:t>
            </a:r>
          </a:p>
          <a:p>
            <a:pPr eaLnBrk="1" hangingPunct="1"/>
            <a:r>
              <a:rPr lang="en-US" altLang="en-US" smtClean="0">
                <a:latin typeface="Arial" panose="020B0604020202020204" pitchFamily="34" charset="0"/>
                <a:ea typeface="ＭＳ Ｐゴシック" panose="020B0600070205080204" pitchFamily="34" charset="-128"/>
              </a:rPr>
              <a:t>pup – Jason Baker, NOAA/AFSC/MML</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txBox="1">
            <a:spLocks noGrp="1" noChangeArrowheads="1"/>
          </p:cNvSpPr>
          <p:nvPr/>
        </p:nvSpPr>
        <p:spPr bwMode="auto">
          <a:xfrm>
            <a:off x="4144963" y="9120188"/>
            <a:ext cx="3170237"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nchor="b"/>
          <a:lstStyle>
            <a:lvl1pPr defTabSz="965200">
              <a:defRPr>
                <a:solidFill>
                  <a:schemeClr val="tx1"/>
                </a:solidFill>
                <a:latin typeface="Arial" panose="020B0604020202020204" pitchFamily="34" charset="0"/>
                <a:ea typeface="ＭＳ Ｐゴシック" panose="020B0600070205080204" pitchFamily="34" charset="-128"/>
              </a:defRPr>
            </a:lvl1pPr>
            <a:lvl2pPr marL="742950" indent="-285750" defTabSz="965200">
              <a:defRPr>
                <a:solidFill>
                  <a:schemeClr val="tx1"/>
                </a:solidFill>
                <a:latin typeface="Arial" panose="020B0604020202020204" pitchFamily="34" charset="0"/>
                <a:ea typeface="ＭＳ Ｐゴシック" panose="020B0600070205080204" pitchFamily="34" charset="-128"/>
              </a:defRPr>
            </a:lvl2pPr>
            <a:lvl3pPr marL="1143000" indent="-228600" defTabSz="965200">
              <a:defRPr>
                <a:solidFill>
                  <a:schemeClr val="tx1"/>
                </a:solidFill>
                <a:latin typeface="Arial" panose="020B0604020202020204" pitchFamily="34" charset="0"/>
                <a:ea typeface="ＭＳ Ｐゴシック" panose="020B0600070205080204" pitchFamily="34" charset="-128"/>
              </a:defRPr>
            </a:lvl3pPr>
            <a:lvl4pPr marL="1600200" indent="-228600" defTabSz="965200">
              <a:defRPr>
                <a:solidFill>
                  <a:schemeClr val="tx1"/>
                </a:solidFill>
                <a:latin typeface="Arial" panose="020B0604020202020204" pitchFamily="34" charset="0"/>
                <a:ea typeface="ＭＳ Ｐゴシック" panose="020B0600070205080204" pitchFamily="34" charset="-128"/>
              </a:defRPr>
            </a:lvl4pPr>
            <a:lvl5pPr marL="2057400" indent="-228600" defTabSz="965200">
              <a:defRPr>
                <a:solidFill>
                  <a:schemeClr val="tx1"/>
                </a:solidFill>
                <a:latin typeface="Arial" panose="020B0604020202020204" pitchFamily="34" charset="0"/>
                <a:ea typeface="ＭＳ Ｐゴシック" panose="020B0600070205080204" pitchFamily="34" charset="-128"/>
              </a:defRPr>
            </a:lvl5pPr>
            <a:lvl6pPr marL="2514600" indent="-228600" defTabSz="965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65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65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65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a:fld id="{82A83D89-B375-40D4-BD1C-E3204955360B}" type="slidenum">
              <a:rPr lang="en-US" altLang="en-US" sz="1200"/>
              <a:pPr algn="r"/>
              <a:t>10</a:t>
            </a:fld>
            <a:endParaRPr lang="en-US" altLang="en-US" sz="1200"/>
          </a:p>
        </p:txBody>
      </p:sp>
      <p:sp>
        <p:nvSpPr>
          <p:cNvPr id="28675" name="Rectangle 2"/>
          <p:cNvSpPr>
            <a:spLocks noChangeArrowheads="1" noTextEdit="1"/>
          </p:cNvSpPr>
          <p:nvPr>
            <p:ph type="sldImg"/>
          </p:nvPr>
        </p:nvSpPr>
        <p:spPr>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ea typeface="ＭＳ Ｐゴシック" panose="020B0600070205080204" pitchFamily="34" charset="-128"/>
              </a:rPr>
              <a:t>Things to think about when putting an instrument on an animal:</a:t>
            </a:r>
          </a:p>
          <a:p>
            <a:pPr eaLnBrk="1" hangingPunct="1">
              <a:buFontTx/>
              <a:buChar char="-"/>
            </a:pPr>
            <a:r>
              <a:rPr lang="en-US" altLang="en-US" smtClean="0">
                <a:latin typeface="Arial" panose="020B0604020202020204" pitchFamily="34" charset="0"/>
                <a:ea typeface="ＭＳ Ｐゴシック" panose="020B0600070205080204" pitchFamily="34" charset="-128"/>
              </a:rPr>
              <a:t>Size of instrument compared to the size of the animal (scientists couldn’t tag pups until the tags were small enough that they wouldn’t affect the pup’s ability to swim). If the tag is too big, the animal’s ability to move around (swim, walk) is affected.</a:t>
            </a:r>
          </a:p>
          <a:p>
            <a:pPr eaLnBrk="1" hangingPunct="1">
              <a:buFontTx/>
              <a:buChar char="-"/>
            </a:pPr>
            <a:r>
              <a:rPr lang="en-US" altLang="en-US" smtClean="0">
                <a:latin typeface="Arial" panose="020B0604020202020204" pitchFamily="34" charset="0"/>
                <a:ea typeface="ＭＳ Ｐゴシック" panose="020B0600070205080204" pitchFamily="34" charset="-128"/>
              </a:rPr>
              <a:t> Attachment method. The first instruments were attached by harnesses on the animals, which were bulky and caused a lot of drag in the water. Currently, instruments are attached with glue to the fur of the seal.</a:t>
            </a:r>
          </a:p>
          <a:p>
            <a:pPr eaLnBrk="1" hangingPunct="1"/>
            <a:endParaRPr lang="en-US" altLang="en-US" smtClean="0">
              <a:latin typeface="Arial" panose="020B0604020202020204" pitchFamily="34" charset="0"/>
              <a:ea typeface="ＭＳ Ｐゴシック" panose="020B0600070205080204" pitchFamily="34" charset="-128"/>
            </a:endParaRPr>
          </a:p>
          <a:p>
            <a:pPr eaLnBrk="1" hangingPunct="1"/>
            <a:r>
              <a:rPr lang="en-US" altLang="en-US" smtClean="0">
                <a:latin typeface="Arial" panose="020B0604020202020204" pitchFamily="34" charset="0"/>
                <a:ea typeface="ＭＳ Ｐゴシック" panose="020B0600070205080204" pitchFamily="34" charset="-128"/>
              </a:rPr>
              <a:t>Image by Rolf Ream, NOAA/AFSC/MML</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txBox="1">
            <a:spLocks noGrp="1" noChangeArrowheads="1"/>
          </p:cNvSpPr>
          <p:nvPr/>
        </p:nvSpPr>
        <p:spPr bwMode="auto">
          <a:xfrm>
            <a:off x="4144963" y="9120188"/>
            <a:ext cx="3170237"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nchor="b"/>
          <a:lstStyle>
            <a:lvl1pPr defTabSz="965200">
              <a:defRPr>
                <a:solidFill>
                  <a:schemeClr val="tx1"/>
                </a:solidFill>
                <a:latin typeface="Arial" panose="020B0604020202020204" pitchFamily="34" charset="0"/>
                <a:ea typeface="ＭＳ Ｐゴシック" panose="020B0600070205080204" pitchFamily="34" charset="-128"/>
              </a:defRPr>
            </a:lvl1pPr>
            <a:lvl2pPr marL="742950" indent="-285750" defTabSz="965200">
              <a:defRPr>
                <a:solidFill>
                  <a:schemeClr val="tx1"/>
                </a:solidFill>
                <a:latin typeface="Arial" panose="020B0604020202020204" pitchFamily="34" charset="0"/>
                <a:ea typeface="ＭＳ Ｐゴシック" panose="020B0600070205080204" pitchFamily="34" charset="-128"/>
              </a:defRPr>
            </a:lvl2pPr>
            <a:lvl3pPr marL="1143000" indent="-228600" defTabSz="965200">
              <a:defRPr>
                <a:solidFill>
                  <a:schemeClr val="tx1"/>
                </a:solidFill>
                <a:latin typeface="Arial" panose="020B0604020202020204" pitchFamily="34" charset="0"/>
                <a:ea typeface="ＭＳ Ｐゴシック" panose="020B0600070205080204" pitchFamily="34" charset="-128"/>
              </a:defRPr>
            </a:lvl3pPr>
            <a:lvl4pPr marL="1600200" indent="-228600" defTabSz="965200">
              <a:defRPr>
                <a:solidFill>
                  <a:schemeClr val="tx1"/>
                </a:solidFill>
                <a:latin typeface="Arial" panose="020B0604020202020204" pitchFamily="34" charset="0"/>
                <a:ea typeface="ＭＳ Ｐゴシック" panose="020B0600070205080204" pitchFamily="34" charset="-128"/>
              </a:defRPr>
            </a:lvl4pPr>
            <a:lvl5pPr marL="2057400" indent="-228600" defTabSz="965200">
              <a:defRPr>
                <a:solidFill>
                  <a:schemeClr val="tx1"/>
                </a:solidFill>
                <a:latin typeface="Arial" panose="020B0604020202020204" pitchFamily="34" charset="0"/>
                <a:ea typeface="ＭＳ Ｐゴシック" panose="020B0600070205080204" pitchFamily="34" charset="-128"/>
              </a:defRPr>
            </a:lvl5pPr>
            <a:lvl6pPr marL="2514600" indent="-228600" defTabSz="965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65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65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65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a:fld id="{50858127-F744-4655-BF45-25A0F8A4B078}" type="slidenum">
              <a:rPr lang="en-US" altLang="en-US" sz="1200"/>
              <a:pPr algn="r"/>
              <a:t>11</a:t>
            </a:fld>
            <a:endParaRPr lang="en-US" altLang="en-US" sz="1200"/>
          </a:p>
        </p:txBody>
      </p:sp>
      <p:sp>
        <p:nvSpPr>
          <p:cNvPr id="30723" name="Rectangle 2"/>
          <p:cNvSpPr>
            <a:spLocks noChangeArrowheads="1" noTextEdit="1"/>
          </p:cNvSpPr>
          <p:nvPr>
            <p:ph type="sldImg"/>
          </p:nvPr>
        </p:nvSpPr>
        <p:spPr>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a typeface="ＭＳ Ｐゴシック" panose="020B0600070205080204"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3" descr="FurSeal-Foraging.pdf"/>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823075" y="0"/>
            <a:ext cx="2168525" cy="175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8002" name="Rectangle 2"/>
          <p:cNvSpPr>
            <a:spLocks noGrp="1" noChangeArrowheads="1"/>
          </p:cNvSpPr>
          <p:nvPr>
            <p:ph type="ctrTitle" sz="quarter"/>
          </p:nvPr>
        </p:nvSpPr>
        <p:spPr>
          <a:xfrm>
            <a:off x="685800" y="1676400"/>
            <a:ext cx="7772400" cy="1828800"/>
          </a:xfrm>
        </p:spPr>
        <p:txBody>
          <a:bodyPr/>
          <a:lstStyle>
            <a:lvl1pPr>
              <a:defRPr>
                <a:solidFill>
                  <a:srgbClr val="4B1C3D"/>
                </a:solidFill>
              </a:defRPr>
            </a:lvl1pPr>
          </a:lstStyle>
          <a:p>
            <a:r>
              <a:rPr lang="en-US" dirty="0" smtClean="0"/>
              <a:t>Click to edit Master title style</a:t>
            </a:r>
            <a:endParaRPr lang="en-US" dirty="0"/>
          </a:p>
        </p:txBody>
      </p:sp>
      <p:sp>
        <p:nvSpPr>
          <p:cNvPr id="128003" name="Rectangle 3"/>
          <p:cNvSpPr>
            <a:spLocks noGrp="1" noChangeArrowheads="1"/>
          </p:cNvSpPr>
          <p:nvPr>
            <p:ph type="subTitle" sz="quarter" idx="1"/>
          </p:nvPr>
        </p:nvSpPr>
        <p:spPr>
          <a:xfrm>
            <a:off x="1371600" y="3886200"/>
            <a:ext cx="6400800" cy="1752600"/>
          </a:xfrm>
        </p:spPr>
        <p:txBody>
          <a:bodyPr/>
          <a:lstStyle>
            <a:lvl1pPr marL="0" indent="0" algn="ctr">
              <a:buFont typeface="Zapf Dingbats" charset="2"/>
              <a:buNone/>
              <a:defRPr/>
            </a:lvl1pPr>
          </a:lstStyle>
          <a:p>
            <a:r>
              <a:rPr lang="en-US" smtClean="0"/>
              <a:t>Click to edit Master subtitle style</a:t>
            </a:r>
            <a:endParaRPr lang="en-US"/>
          </a:p>
        </p:txBody>
      </p:sp>
      <p:sp>
        <p:nvSpPr>
          <p:cNvPr id="5" name="Slide Number Placeholder 4"/>
          <p:cNvSpPr>
            <a:spLocks noGrp="1" noChangeArrowheads="1"/>
          </p:cNvSpPr>
          <p:nvPr>
            <p:ph type="sldNum" sz="quarter" idx="10"/>
          </p:nvPr>
        </p:nvSpPr>
        <p:spPr/>
        <p:txBody>
          <a:bodyPr/>
          <a:lstStyle>
            <a:lvl1pPr>
              <a:defRPr smtClean="0"/>
            </a:lvl1pPr>
          </a:lstStyle>
          <a:p>
            <a:pPr>
              <a:defRPr/>
            </a:pPr>
            <a:fld id="{F74053B4-B659-47A3-90EF-53BD2F168B55}" type="slidenum">
              <a:rPr lang="en-US" altLang="en-US"/>
              <a:pPr>
                <a:defRPr/>
              </a:pPr>
              <a:t>‹#›</a:t>
            </a:fld>
            <a:endParaRPr lang="en-US" altLang="en-US"/>
          </a:p>
        </p:txBody>
      </p:sp>
      <p:sp>
        <p:nvSpPr>
          <p:cNvPr id="6" name="Date Placeholder 11"/>
          <p:cNvSpPr>
            <a:spLocks noGrp="1"/>
          </p:cNvSpPr>
          <p:nvPr>
            <p:ph type="dt" sz="half" idx="11"/>
          </p:nvPr>
        </p:nvSpPr>
        <p:spPr/>
        <p:txBody>
          <a:bodyPr/>
          <a:lstStyle>
            <a:lvl1pPr>
              <a:defRPr/>
            </a:lvl1pPr>
          </a:lstStyle>
          <a:p>
            <a:pPr>
              <a:defRPr/>
            </a:pPr>
            <a:r>
              <a:rPr lang="en-US"/>
              <a:t>Lesson 5:</a:t>
            </a:r>
            <a:r>
              <a:rPr lang="en-US" sz="1700"/>
              <a:t> </a:t>
            </a:r>
            <a:r>
              <a:rPr lang="en-US" b="0" i="1"/>
              <a:t>How do fur seals dive?</a:t>
            </a:r>
          </a:p>
        </p:txBody>
      </p:sp>
    </p:spTree>
    <p:extLst>
      <p:ext uri="{BB962C8B-B14F-4D97-AF65-F5344CB8AC3E}">
        <p14:creationId xmlns:p14="http://schemas.microsoft.com/office/powerpoint/2010/main" val="22498008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AndObj" preserve="1">
  <p:cSld name="Title, Text, and Content">
    <p:spTree>
      <p:nvGrpSpPr>
        <p:cNvPr id="1" name=""/>
        <p:cNvGrpSpPr/>
        <p:nvPr/>
      </p:nvGrpSpPr>
      <p:grpSpPr>
        <a:xfrm>
          <a:off x="0" y="0"/>
          <a:ext cx="0" cy="0"/>
          <a:chOff x="0" y="0"/>
          <a:chExt cx="0" cy="0"/>
        </a:xfrm>
      </p:grpSpPr>
      <p:sp>
        <p:nvSpPr>
          <p:cNvPr id="5" name="Line 14"/>
          <p:cNvSpPr>
            <a:spLocks noChangeShapeType="1"/>
          </p:cNvSpPr>
          <p:nvPr/>
        </p:nvSpPr>
        <p:spPr bwMode="auto">
          <a:xfrm>
            <a:off x="228600" y="6096000"/>
            <a:ext cx="86868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 name="Line 14"/>
          <p:cNvSpPr>
            <a:spLocks noChangeShapeType="1"/>
          </p:cNvSpPr>
          <p:nvPr/>
        </p:nvSpPr>
        <p:spPr bwMode="auto">
          <a:xfrm>
            <a:off x="457200" y="6096000"/>
            <a:ext cx="82296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 name="Line 14"/>
          <p:cNvSpPr>
            <a:spLocks noChangeShapeType="1"/>
          </p:cNvSpPr>
          <p:nvPr userDrawn="1"/>
        </p:nvSpPr>
        <p:spPr bwMode="auto">
          <a:xfrm>
            <a:off x="0" y="1143000"/>
            <a:ext cx="9144000" cy="0"/>
          </a:xfrm>
          <a:prstGeom prst="line">
            <a:avLst/>
          </a:prstGeom>
          <a:noFill/>
          <a:ln w="28575">
            <a:solidFill>
              <a:schemeClr val="bg2">
                <a:lumMod val="50000"/>
              </a:schemeClr>
            </a:solidFill>
            <a:round/>
            <a:headEnd/>
            <a:tailEnd/>
          </a:ln>
          <a:effectLst/>
        </p:spPr>
        <p:txBody>
          <a:bodyPr wrap="none" anchor="ctr"/>
          <a:lstStyle/>
          <a:p>
            <a:pPr>
              <a:defRPr/>
            </a:pPr>
            <a:endParaRPr lang="en-US">
              <a:latin typeface="Arial" charset="0"/>
              <a:ea typeface="+mn-ea"/>
            </a:endParaRPr>
          </a:p>
        </p:txBody>
      </p:sp>
      <p:sp>
        <p:nvSpPr>
          <p:cNvPr id="8" name="Line 14"/>
          <p:cNvSpPr>
            <a:spLocks noChangeShapeType="1"/>
          </p:cNvSpPr>
          <p:nvPr userDrawn="1"/>
        </p:nvSpPr>
        <p:spPr bwMode="auto">
          <a:xfrm>
            <a:off x="228600" y="6096000"/>
            <a:ext cx="86868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9" name="Picture 17" descr="FurSeal-Foraging.pdf"/>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823075" y="0"/>
            <a:ext cx="2168525" cy="175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28600" y="152400"/>
            <a:ext cx="7086600" cy="1066800"/>
          </a:xfrm>
        </p:spPr>
        <p:txBody>
          <a:bodyPr/>
          <a:lstStyle>
            <a:lvl1pPr>
              <a:defRPr>
                <a:solidFill>
                  <a:schemeClr val="accent2"/>
                </a:solidFill>
              </a:defRPr>
            </a:lvl1pPr>
          </a:lstStyle>
          <a:p>
            <a:r>
              <a:rPr lang="en-US" dirty="0" smtClean="0"/>
              <a:t>Click to edit Master title style</a:t>
            </a:r>
            <a:endParaRPr lang="en-US" dirty="0"/>
          </a:p>
        </p:txBody>
      </p:sp>
      <p:sp>
        <p:nvSpPr>
          <p:cNvPr id="3" name="Text Placeholder 2"/>
          <p:cNvSpPr>
            <a:spLocks noGrp="1"/>
          </p:cNvSpPr>
          <p:nvPr>
            <p:ph type="body" sz="half" idx="1"/>
          </p:nvPr>
        </p:nvSpPr>
        <p:spPr>
          <a:xfrm>
            <a:off x="457200" y="1828800"/>
            <a:ext cx="4038600" cy="41148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8288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Slide Number Placeholder 9"/>
          <p:cNvSpPr>
            <a:spLocks noGrp="1" noChangeArrowheads="1"/>
          </p:cNvSpPr>
          <p:nvPr>
            <p:ph type="sldNum" sz="quarter" idx="10"/>
          </p:nvPr>
        </p:nvSpPr>
        <p:spPr/>
        <p:txBody>
          <a:bodyPr/>
          <a:lstStyle>
            <a:lvl1pPr>
              <a:defRPr smtClean="0"/>
            </a:lvl1pPr>
          </a:lstStyle>
          <a:p>
            <a:pPr>
              <a:defRPr/>
            </a:pPr>
            <a:fld id="{61664A2B-7B95-44B5-A67A-D932B55A5FAE}" type="slidenum">
              <a:rPr lang="en-US" altLang="en-US"/>
              <a:pPr>
                <a:defRPr/>
              </a:pPr>
              <a:t>‹#›</a:t>
            </a:fld>
            <a:endParaRPr lang="en-US" altLang="en-US"/>
          </a:p>
        </p:txBody>
      </p:sp>
      <p:sp>
        <p:nvSpPr>
          <p:cNvPr id="11" name="Date Placeholder 11"/>
          <p:cNvSpPr>
            <a:spLocks noGrp="1"/>
          </p:cNvSpPr>
          <p:nvPr>
            <p:ph type="dt" sz="half" idx="11"/>
          </p:nvPr>
        </p:nvSpPr>
        <p:spPr/>
        <p:txBody>
          <a:bodyPr/>
          <a:lstStyle>
            <a:lvl1pPr>
              <a:defRPr/>
            </a:lvl1pPr>
          </a:lstStyle>
          <a:p>
            <a:pPr>
              <a:defRPr/>
            </a:pPr>
            <a:r>
              <a:rPr lang="en-US"/>
              <a:t>Lesson 5:</a:t>
            </a:r>
            <a:r>
              <a:rPr lang="en-US" sz="1700"/>
              <a:t> </a:t>
            </a:r>
            <a:r>
              <a:rPr lang="en-US" b="0" i="1"/>
              <a:t>How do fur seals dive?</a:t>
            </a:r>
          </a:p>
        </p:txBody>
      </p:sp>
    </p:spTree>
    <p:extLst>
      <p:ext uri="{BB962C8B-B14F-4D97-AF65-F5344CB8AC3E}">
        <p14:creationId xmlns:p14="http://schemas.microsoft.com/office/powerpoint/2010/main" val="2417743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2 Content and Text">
    <p:spTree>
      <p:nvGrpSpPr>
        <p:cNvPr id="1" name=""/>
        <p:cNvGrpSpPr/>
        <p:nvPr/>
      </p:nvGrpSpPr>
      <p:grpSpPr>
        <a:xfrm>
          <a:off x="0" y="0"/>
          <a:ext cx="0" cy="0"/>
          <a:chOff x="0" y="0"/>
          <a:chExt cx="0" cy="0"/>
        </a:xfrm>
      </p:grpSpPr>
      <p:sp>
        <p:nvSpPr>
          <p:cNvPr id="6" name="Line 14"/>
          <p:cNvSpPr>
            <a:spLocks noChangeShapeType="1"/>
          </p:cNvSpPr>
          <p:nvPr/>
        </p:nvSpPr>
        <p:spPr bwMode="auto">
          <a:xfrm>
            <a:off x="228600" y="6096000"/>
            <a:ext cx="86868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 name="Line 14"/>
          <p:cNvSpPr>
            <a:spLocks noChangeShapeType="1"/>
          </p:cNvSpPr>
          <p:nvPr/>
        </p:nvSpPr>
        <p:spPr bwMode="auto">
          <a:xfrm>
            <a:off x="457200" y="6096000"/>
            <a:ext cx="82296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 name="Line 14"/>
          <p:cNvSpPr>
            <a:spLocks noChangeShapeType="1"/>
          </p:cNvSpPr>
          <p:nvPr userDrawn="1"/>
        </p:nvSpPr>
        <p:spPr bwMode="auto">
          <a:xfrm>
            <a:off x="228600" y="6096000"/>
            <a:ext cx="86868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 name="Line 14"/>
          <p:cNvSpPr>
            <a:spLocks noChangeShapeType="1"/>
          </p:cNvSpPr>
          <p:nvPr userDrawn="1"/>
        </p:nvSpPr>
        <p:spPr bwMode="auto">
          <a:xfrm>
            <a:off x="0" y="1143000"/>
            <a:ext cx="9144000" cy="0"/>
          </a:xfrm>
          <a:prstGeom prst="line">
            <a:avLst/>
          </a:prstGeom>
          <a:noFill/>
          <a:ln w="28575">
            <a:solidFill>
              <a:srgbClr val="A6924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10" name="Picture 17" descr="FurSeal-Foraging.pdf"/>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823075" y="0"/>
            <a:ext cx="2168525" cy="175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sz="quarter" idx="1"/>
          </p:nvPr>
        </p:nvSpPr>
        <p:spPr>
          <a:xfrm>
            <a:off x="457200" y="1981200"/>
            <a:ext cx="40386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half" idx="3"/>
          </p:nvPr>
        </p:nvSpPr>
        <p:spPr>
          <a:xfrm>
            <a:off x="4648200" y="19812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7" name="Title 1"/>
          <p:cNvSpPr>
            <a:spLocks noGrp="1"/>
          </p:cNvSpPr>
          <p:nvPr>
            <p:ph type="title"/>
          </p:nvPr>
        </p:nvSpPr>
        <p:spPr>
          <a:xfrm>
            <a:off x="228600" y="152400"/>
            <a:ext cx="7086600" cy="1066800"/>
          </a:xfrm>
        </p:spPr>
        <p:txBody>
          <a:bodyPr/>
          <a:lstStyle>
            <a:lvl1pPr>
              <a:defRPr>
                <a:solidFill>
                  <a:schemeClr val="accent2"/>
                </a:solidFill>
              </a:defRPr>
            </a:lvl1pPr>
          </a:lstStyle>
          <a:p>
            <a:r>
              <a:rPr lang="en-US" dirty="0" smtClean="0"/>
              <a:t>Click to edit Master title style</a:t>
            </a:r>
            <a:endParaRPr lang="en-US" dirty="0"/>
          </a:p>
        </p:txBody>
      </p:sp>
      <p:sp>
        <p:nvSpPr>
          <p:cNvPr id="11" name="Slide Number Placeholder 10"/>
          <p:cNvSpPr>
            <a:spLocks noGrp="1" noChangeArrowheads="1"/>
          </p:cNvSpPr>
          <p:nvPr>
            <p:ph type="sldNum" sz="quarter" idx="10"/>
          </p:nvPr>
        </p:nvSpPr>
        <p:spPr/>
        <p:txBody>
          <a:bodyPr/>
          <a:lstStyle>
            <a:lvl1pPr>
              <a:defRPr smtClean="0"/>
            </a:lvl1pPr>
          </a:lstStyle>
          <a:p>
            <a:pPr>
              <a:defRPr/>
            </a:pPr>
            <a:fld id="{87A0C2EC-D8CB-43B0-80D1-57B11B1144AB}" type="slidenum">
              <a:rPr lang="en-US" altLang="en-US"/>
              <a:pPr>
                <a:defRPr/>
              </a:pPr>
              <a:t>‹#›</a:t>
            </a:fld>
            <a:endParaRPr lang="en-US" altLang="en-US"/>
          </a:p>
        </p:txBody>
      </p:sp>
      <p:sp>
        <p:nvSpPr>
          <p:cNvPr id="12" name="Date Placeholder 11"/>
          <p:cNvSpPr>
            <a:spLocks noGrp="1"/>
          </p:cNvSpPr>
          <p:nvPr>
            <p:ph type="dt" sz="half" idx="11"/>
          </p:nvPr>
        </p:nvSpPr>
        <p:spPr/>
        <p:txBody>
          <a:bodyPr/>
          <a:lstStyle>
            <a:lvl1pPr>
              <a:defRPr/>
            </a:lvl1pPr>
          </a:lstStyle>
          <a:p>
            <a:pPr>
              <a:defRPr/>
            </a:pPr>
            <a:r>
              <a:rPr lang="en-US"/>
              <a:t>Lesson 5:</a:t>
            </a:r>
            <a:r>
              <a:rPr lang="en-US" sz="1700"/>
              <a:t> </a:t>
            </a:r>
            <a:r>
              <a:rPr lang="en-US" b="0" i="1"/>
              <a:t>How do fur seals dive?</a:t>
            </a:r>
          </a:p>
        </p:txBody>
      </p:sp>
    </p:spTree>
    <p:extLst>
      <p:ext uri="{BB962C8B-B14F-4D97-AF65-F5344CB8AC3E}">
        <p14:creationId xmlns:p14="http://schemas.microsoft.com/office/powerpoint/2010/main" val="186742151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5"/>
          <a:srcRect/>
          <a:stretch>
            <a:fillRect/>
          </a:stretch>
        </a:blipFill>
        <a:effectLst/>
      </p:bgPr>
    </p:bg>
    <p:spTree>
      <p:nvGrpSpPr>
        <p:cNvPr id="1" name=""/>
        <p:cNvGrpSpPr/>
        <p:nvPr/>
      </p:nvGrpSpPr>
      <p:grpSpPr>
        <a:xfrm>
          <a:off x="0" y="0"/>
          <a:ext cx="0" cy="0"/>
          <a:chOff x="0" y="0"/>
          <a:chExt cx="0" cy="0"/>
        </a:xfrm>
      </p:grpSpPr>
      <p:sp>
        <p:nvSpPr>
          <p:cNvPr id="1026" name="Rectangle 4"/>
          <p:cNvSpPr>
            <a:spLocks noGrp="1" noChangeArrowheads="1"/>
          </p:cNvSpPr>
          <p:nvPr>
            <p:ph type="body" idx="1"/>
          </p:nvPr>
        </p:nvSpPr>
        <p:spPr bwMode="auto">
          <a:xfrm>
            <a:off x="228600" y="1447800"/>
            <a:ext cx="86868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26987" name="Rectangle 11"/>
          <p:cNvSpPr>
            <a:spLocks noGrp="1" noChangeArrowheads="1"/>
          </p:cNvSpPr>
          <p:nvPr>
            <p:ph type="sldNum" sz="quarter" idx="4"/>
          </p:nvPr>
        </p:nvSpPr>
        <p:spPr bwMode="auto">
          <a:xfrm>
            <a:off x="8229600" y="6245225"/>
            <a:ext cx="457200" cy="3841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smtClean="0"/>
            </a:lvl1pPr>
          </a:lstStyle>
          <a:p>
            <a:pPr>
              <a:defRPr/>
            </a:pPr>
            <a:fld id="{F90E02A6-472D-42DD-825D-0FEEF809C6CE}" type="slidenum">
              <a:rPr lang="en-US" altLang="en-US"/>
              <a:pPr>
                <a:defRPr/>
              </a:pPr>
              <a:t>‹#›</a:t>
            </a:fld>
            <a:endParaRPr lang="en-US" altLang="en-US"/>
          </a:p>
        </p:txBody>
      </p:sp>
      <p:sp>
        <p:nvSpPr>
          <p:cNvPr id="1028" name="Line 14"/>
          <p:cNvSpPr>
            <a:spLocks noChangeShapeType="1"/>
          </p:cNvSpPr>
          <p:nvPr/>
        </p:nvSpPr>
        <p:spPr bwMode="auto">
          <a:xfrm>
            <a:off x="0" y="1143000"/>
            <a:ext cx="91440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29" name="Line 14"/>
          <p:cNvSpPr>
            <a:spLocks noChangeShapeType="1"/>
          </p:cNvSpPr>
          <p:nvPr/>
        </p:nvSpPr>
        <p:spPr bwMode="auto">
          <a:xfrm>
            <a:off x="228600" y="6096000"/>
            <a:ext cx="86868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30" name="Rectangle 7"/>
          <p:cNvSpPr>
            <a:spLocks noChangeArrowheads="1"/>
          </p:cNvSpPr>
          <p:nvPr/>
        </p:nvSpPr>
        <p:spPr bwMode="auto">
          <a:xfrm>
            <a:off x="0" y="0"/>
            <a:ext cx="9144000" cy="1143000"/>
          </a:xfrm>
          <a:prstGeom prst="rect">
            <a:avLst/>
          </a:prstGeom>
          <a:gradFill rotWithShape="1">
            <a:gsLst>
              <a:gs pos="0">
                <a:srgbClr val="261D3B"/>
              </a:gs>
              <a:gs pos="50999">
                <a:srgbClr val="32274F"/>
              </a:gs>
              <a:gs pos="100000">
                <a:srgbClr val="191327"/>
              </a:gs>
            </a:gsLst>
            <a:lin ang="0" scaled="1"/>
          </a:gradFill>
          <a:ln>
            <a:noFill/>
          </a:ln>
          <a:effectLst>
            <a:outerShdw dist="20000" dir="5400000" rotWithShape="0">
              <a:srgbClr val="808080">
                <a:alpha val="37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031" name="Rectangle 3"/>
          <p:cNvSpPr>
            <a:spLocks noGrp="1" noChangeArrowheads="1"/>
          </p:cNvSpPr>
          <p:nvPr>
            <p:ph type="title"/>
          </p:nvPr>
        </p:nvSpPr>
        <p:spPr bwMode="auto">
          <a:xfrm>
            <a:off x="228600" y="0"/>
            <a:ext cx="70104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32" name="Line 14"/>
          <p:cNvSpPr>
            <a:spLocks noChangeShapeType="1"/>
          </p:cNvSpPr>
          <p:nvPr userDrawn="1"/>
        </p:nvSpPr>
        <p:spPr bwMode="auto">
          <a:xfrm>
            <a:off x="228600" y="6096000"/>
            <a:ext cx="86868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1033" name="Picture 11" descr="Fur Seal Family.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477000" y="228600"/>
            <a:ext cx="2590800" cy="148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Date Placeholder 11"/>
          <p:cNvSpPr>
            <a:spLocks noGrp="1"/>
          </p:cNvSpPr>
          <p:nvPr userDrawn="1">
            <p:ph type="dt" sz="half" idx="2"/>
          </p:nvPr>
        </p:nvSpPr>
        <p:spPr>
          <a:xfrm>
            <a:off x="228600" y="6248400"/>
            <a:ext cx="4038600" cy="384175"/>
          </a:xfrm>
          <a:prstGeom prst="rect">
            <a:avLst/>
          </a:prstGeom>
          <a:noFill/>
        </p:spPr>
        <p:txBody>
          <a:bodyPr/>
          <a:lstStyle>
            <a:lvl1pPr>
              <a:defRPr sz="2000" b="1">
                <a:latin typeface="Arial"/>
                <a:ea typeface="ＭＳ Ｐゴシック" pitchFamily="1" charset="-128"/>
                <a:cs typeface="Arial"/>
              </a:defRPr>
            </a:lvl1pPr>
          </a:lstStyle>
          <a:p>
            <a:pPr>
              <a:defRPr/>
            </a:pPr>
            <a:r>
              <a:rPr lang="en-US"/>
              <a:t>Lesson 5:</a:t>
            </a:r>
            <a:r>
              <a:rPr lang="en-US" sz="1700"/>
              <a:t> </a:t>
            </a:r>
            <a:r>
              <a:rPr lang="en-US" i="1"/>
              <a:t>How do fur seals dive?</a:t>
            </a:r>
          </a:p>
        </p:txBody>
      </p:sp>
    </p:spTree>
  </p:cSld>
  <p:clrMap bg1="lt1" tx1="dk1" bg2="lt2" tx2="dk2" accent1="accent1" accent2="accent2" accent3="accent3" accent4="accent4" accent5="accent5" accent6="accent6" hlink="hlink" folHlink="folHlink"/>
  <p:sldLayoutIdLst>
    <p:sldLayoutId id="2147484660" r:id="rId1"/>
    <p:sldLayoutId id="2147484661" r:id="rId2"/>
    <p:sldLayoutId id="2147484662" r:id="rId3"/>
  </p:sldLayoutIdLst>
  <p:timing>
    <p:tnLst>
      <p:par>
        <p:cTn id="1" dur="indefinite" restart="never" nodeType="tmRoot"/>
      </p:par>
    </p:tnLst>
  </p:timing>
  <p:hf hdr="0" ftr="0"/>
  <p:txStyles>
    <p:titleStyle>
      <a:lvl1pPr algn="l" rtl="0" eaLnBrk="0" fontAlgn="base" hangingPunct="0">
        <a:lnSpc>
          <a:spcPts val="4000"/>
        </a:lnSpc>
        <a:spcBef>
          <a:spcPct val="0"/>
        </a:spcBef>
        <a:spcAft>
          <a:spcPct val="0"/>
        </a:spcAft>
        <a:defRPr sz="3600" b="1">
          <a:solidFill>
            <a:schemeClr val="bg2"/>
          </a:solidFill>
          <a:latin typeface="Unangam Tunuu  Normal"/>
          <a:ea typeface="ＭＳ Ｐゴシック" charset="-128"/>
          <a:cs typeface="ＭＳ Ｐゴシック" panose="020B0600070205080204" pitchFamily="34" charset="-128"/>
        </a:defRPr>
      </a:lvl1pPr>
      <a:lvl2pPr algn="l" rtl="0" eaLnBrk="0" fontAlgn="base" hangingPunct="0">
        <a:lnSpc>
          <a:spcPts val="4000"/>
        </a:lnSpc>
        <a:spcBef>
          <a:spcPct val="0"/>
        </a:spcBef>
        <a:spcAft>
          <a:spcPct val="0"/>
        </a:spcAft>
        <a:defRPr sz="3600" b="1">
          <a:solidFill>
            <a:schemeClr val="bg2"/>
          </a:solidFill>
          <a:latin typeface="Unangam Tunuu  Normal" pitchFamily="1" charset="0"/>
          <a:ea typeface="ＭＳ Ｐゴシック" charset="-128"/>
          <a:cs typeface="ＭＳ Ｐゴシック" panose="020B0600070205080204" pitchFamily="34" charset="-128"/>
        </a:defRPr>
      </a:lvl2pPr>
      <a:lvl3pPr algn="l" rtl="0" eaLnBrk="0" fontAlgn="base" hangingPunct="0">
        <a:lnSpc>
          <a:spcPts val="4000"/>
        </a:lnSpc>
        <a:spcBef>
          <a:spcPct val="0"/>
        </a:spcBef>
        <a:spcAft>
          <a:spcPct val="0"/>
        </a:spcAft>
        <a:defRPr sz="3600" b="1">
          <a:solidFill>
            <a:schemeClr val="bg2"/>
          </a:solidFill>
          <a:latin typeface="Unangam Tunuu  Normal" pitchFamily="1" charset="0"/>
          <a:ea typeface="ＭＳ Ｐゴシック" charset="-128"/>
          <a:cs typeface="ＭＳ Ｐゴシック" panose="020B0600070205080204" pitchFamily="34" charset="-128"/>
        </a:defRPr>
      </a:lvl3pPr>
      <a:lvl4pPr algn="l" rtl="0" eaLnBrk="0" fontAlgn="base" hangingPunct="0">
        <a:lnSpc>
          <a:spcPts val="4000"/>
        </a:lnSpc>
        <a:spcBef>
          <a:spcPct val="0"/>
        </a:spcBef>
        <a:spcAft>
          <a:spcPct val="0"/>
        </a:spcAft>
        <a:defRPr sz="3600" b="1">
          <a:solidFill>
            <a:schemeClr val="bg2"/>
          </a:solidFill>
          <a:latin typeface="Unangam Tunuu  Normal" pitchFamily="1" charset="0"/>
          <a:ea typeface="ＭＳ Ｐゴシック" charset="-128"/>
          <a:cs typeface="ＭＳ Ｐゴシック" panose="020B0600070205080204" pitchFamily="34" charset="-128"/>
        </a:defRPr>
      </a:lvl4pPr>
      <a:lvl5pPr algn="l" rtl="0" eaLnBrk="0" fontAlgn="base" hangingPunct="0">
        <a:lnSpc>
          <a:spcPts val="4000"/>
        </a:lnSpc>
        <a:spcBef>
          <a:spcPct val="0"/>
        </a:spcBef>
        <a:spcAft>
          <a:spcPct val="0"/>
        </a:spcAft>
        <a:defRPr sz="3600" b="1">
          <a:solidFill>
            <a:schemeClr val="bg2"/>
          </a:solidFill>
          <a:latin typeface="Unangam Tunuu  Normal" pitchFamily="1" charset="0"/>
          <a:ea typeface="ＭＳ Ｐゴシック" charset="-128"/>
          <a:cs typeface="ＭＳ Ｐゴシック" panose="020B0600070205080204" pitchFamily="34" charset="-128"/>
        </a:defRPr>
      </a:lvl5pPr>
      <a:lvl6pPr marL="457200" algn="l" rtl="0" eaLnBrk="1" fontAlgn="base" hangingPunct="1">
        <a:spcBef>
          <a:spcPct val="0"/>
        </a:spcBef>
        <a:spcAft>
          <a:spcPct val="0"/>
        </a:spcAft>
        <a:defRPr sz="4400">
          <a:solidFill>
            <a:srgbClr val="000000"/>
          </a:solidFill>
          <a:latin typeface="Arial" charset="0"/>
        </a:defRPr>
      </a:lvl6pPr>
      <a:lvl7pPr marL="914400" algn="l" rtl="0" eaLnBrk="1" fontAlgn="base" hangingPunct="1">
        <a:spcBef>
          <a:spcPct val="0"/>
        </a:spcBef>
        <a:spcAft>
          <a:spcPct val="0"/>
        </a:spcAft>
        <a:defRPr sz="4400">
          <a:solidFill>
            <a:srgbClr val="000000"/>
          </a:solidFill>
          <a:latin typeface="Arial" charset="0"/>
        </a:defRPr>
      </a:lvl7pPr>
      <a:lvl8pPr marL="1371600" algn="l" rtl="0" eaLnBrk="1" fontAlgn="base" hangingPunct="1">
        <a:spcBef>
          <a:spcPct val="0"/>
        </a:spcBef>
        <a:spcAft>
          <a:spcPct val="0"/>
        </a:spcAft>
        <a:defRPr sz="4400">
          <a:solidFill>
            <a:srgbClr val="000000"/>
          </a:solidFill>
          <a:latin typeface="Arial" charset="0"/>
        </a:defRPr>
      </a:lvl8pPr>
      <a:lvl9pPr marL="1828800" algn="l" rtl="0" eaLnBrk="1" fontAlgn="base" hangingPunct="1">
        <a:spcBef>
          <a:spcPct val="0"/>
        </a:spcBef>
        <a:spcAft>
          <a:spcPct val="0"/>
        </a:spcAft>
        <a:defRPr sz="4400">
          <a:solidFill>
            <a:srgbClr val="000000"/>
          </a:solidFill>
          <a:latin typeface="Arial" charset="0"/>
        </a:defRPr>
      </a:lvl9pPr>
    </p:titleStyle>
    <p:bodyStyle>
      <a:lvl1pPr marL="342900" indent="-342900" algn="l" rtl="0" eaLnBrk="0" fontAlgn="base" hangingPunct="0">
        <a:spcBef>
          <a:spcPct val="20000"/>
        </a:spcBef>
        <a:spcAft>
          <a:spcPct val="0"/>
        </a:spcAft>
        <a:buClr>
          <a:schemeClr val="hlink"/>
        </a:buClr>
        <a:buSzPct val="65000"/>
        <a:buFont typeface="Zapf Dingbats" charset="2"/>
        <a:buChar char=""/>
        <a:defRPr sz="3200">
          <a:solidFill>
            <a:srgbClr val="000000"/>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lr>
          <a:schemeClr val="folHlink"/>
        </a:buClr>
        <a:buSzPct val="65000"/>
        <a:buFont typeface="Zapf Dingbats" charset="2"/>
        <a:buChar char=""/>
        <a:defRPr sz="2800">
          <a:solidFill>
            <a:srgbClr val="000000"/>
          </a:solidFill>
          <a:latin typeface="+mn-lt"/>
          <a:ea typeface="ＭＳ Ｐゴシック" charset="-128"/>
        </a:defRPr>
      </a:lvl2pPr>
      <a:lvl3pPr marL="1143000" indent="-228600" algn="l" rtl="0" eaLnBrk="0" fontAlgn="base" hangingPunct="0">
        <a:spcBef>
          <a:spcPct val="20000"/>
        </a:spcBef>
        <a:spcAft>
          <a:spcPct val="0"/>
        </a:spcAft>
        <a:buClr>
          <a:schemeClr val="hlink"/>
        </a:buClr>
        <a:buSzPct val="65000"/>
        <a:buFont typeface="Zapf Dingbats" charset="2"/>
        <a:buChar char=""/>
        <a:defRPr sz="2400">
          <a:solidFill>
            <a:srgbClr val="000000"/>
          </a:solidFill>
          <a:latin typeface="+mn-lt"/>
          <a:ea typeface="ＭＳ Ｐゴシック" charset="-128"/>
        </a:defRPr>
      </a:lvl3pPr>
      <a:lvl4pPr marL="1600200" indent="-228600" algn="l" rtl="0" eaLnBrk="0" fontAlgn="base" hangingPunct="0">
        <a:spcBef>
          <a:spcPct val="20000"/>
        </a:spcBef>
        <a:spcAft>
          <a:spcPct val="0"/>
        </a:spcAft>
        <a:buClr>
          <a:schemeClr val="folHlink"/>
        </a:buClr>
        <a:buSzPct val="65000"/>
        <a:buFont typeface="Zapf Dingbats" charset="2"/>
        <a:buChar char=""/>
        <a:defRPr sz="2000">
          <a:solidFill>
            <a:srgbClr val="000000"/>
          </a:solidFill>
          <a:latin typeface="+mn-lt"/>
          <a:ea typeface="ＭＳ Ｐゴシック" charset="-128"/>
        </a:defRPr>
      </a:lvl4pPr>
      <a:lvl5pPr marL="2057400" indent="-228600" algn="l" rtl="0" eaLnBrk="0" fontAlgn="base" hangingPunct="0">
        <a:spcBef>
          <a:spcPct val="20000"/>
        </a:spcBef>
        <a:spcAft>
          <a:spcPct val="0"/>
        </a:spcAft>
        <a:buClr>
          <a:schemeClr val="hlink"/>
        </a:buClr>
        <a:buSzPct val="65000"/>
        <a:buFont typeface="Zapf Dingbats" charset="2"/>
        <a:buChar char=""/>
        <a:defRPr sz="2000">
          <a:solidFill>
            <a:srgbClr val="000000"/>
          </a:solidFill>
          <a:latin typeface="+mn-lt"/>
          <a:ea typeface="ＭＳ Ｐゴシック" charset="-128"/>
        </a:defRPr>
      </a:lvl5pPr>
      <a:lvl6pPr marL="2514600" indent="-228600" algn="l" rtl="0" eaLnBrk="1" fontAlgn="base" hangingPunct="1">
        <a:spcBef>
          <a:spcPct val="20000"/>
        </a:spcBef>
        <a:spcAft>
          <a:spcPct val="0"/>
        </a:spcAft>
        <a:buClr>
          <a:schemeClr val="hlink"/>
        </a:buClr>
        <a:buSzPct val="65000"/>
        <a:buFont typeface="Zapf Dingbats" charset="2"/>
        <a:buChar char=""/>
        <a:defRPr sz="2000">
          <a:solidFill>
            <a:srgbClr val="000000"/>
          </a:solidFill>
          <a:latin typeface="+mn-lt"/>
          <a:ea typeface="ＭＳ Ｐゴシック" charset="-128"/>
        </a:defRPr>
      </a:lvl6pPr>
      <a:lvl7pPr marL="2971800" indent="-228600" algn="l" rtl="0" eaLnBrk="1" fontAlgn="base" hangingPunct="1">
        <a:spcBef>
          <a:spcPct val="20000"/>
        </a:spcBef>
        <a:spcAft>
          <a:spcPct val="0"/>
        </a:spcAft>
        <a:buClr>
          <a:schemeClr val="hlink"/>
        </a:buClr>
        <a:buSzPct val="65000"/>
        <a:buFont typeface="Zapf Dingbats" charset="2"/>
        <a:buChar char=""/>
        <a:defRPr sz="2000">
          <a:solidFill>
            <a:srgbClr val="000000"/>
          </a:solidFill>
          <a:latin typeface="+mn-lt"/>
          <a:ea typeface="ＭＳ Ｐゴシック" charset="-128"/>
        </a:defRPr>
      </a:lvl7pPr>
      <a:lvl8pPr marL="3429000" indent="-228600" algn="l" rtl="0" eaLnBrk="1" fontAlgn="base" hangingPunct="1">
        <a:spcBef>
          <a:spcPct val="20000"/>
        </a:spcBef>
        <a:spcAft>
          <a:spcPct val="0"/>
        </a:spcAft>
        <a:buClr>
          <a:schemeClr val="hlink"/>
        </a:buClr>
        <a:buSzPct val="65000"/>
        <a:buFont typeface="Zapf Dingbats" charset="2"/>
        <a:buChar char=""/>
        <a:defRPr sz="2000">
          <a:solidFill>
            <a:srgbClr val="000000"/>
          </a:solidFill>
          <a:latin typeface="+mn-lt"/>
          <a:ea typeface="ＭＳ Ｐゴシック" charset="-128"/>
        </a:defRPr>
      </a:lvl8pPr>
      <a:lvl9pPr marL="3886200" indent="-228600" algn="l" rtl="0" eaLnBrk="1" fontAlgn="base" hangingPunct="1">
        <a:spcBef>
          <a:spcPct val="20000"/>
        </a:spcBef>
        <a:spcAft>
          <a:spcPct val="0"/>
        </a:spcAft>
        <a:buClr>
          <a:schemeClr val="hlink"/>
        </a:buClr>
        <a:buSzPct val="65000"/>
        <a:buFont typeface="Zapf Dingbats" charset="2"/>
        <a:buChar char=""/>
        <a:defRPr sz="2000">
          <a:solidFill>
            <a:srgbClr val="000000"/>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xml"/><Relationship Id="rId1" Type="http://schemas.openxmlformats.org/officeDocument/2006/relationships/vmlDrawing" Target="../drawings/vmlDrawing1.vml"/><Relationship Id="rId5" Type="http://schemas.openxmlformats.org/officeDocument/2006/relationships/image" Target="../media/image12.png"/><Relationship Id="rId4" Type="http://schemas.openxmlformats.org/officeDocument/2006/relationships/oleObject" Target="???"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7" descr="NFS-1.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0"/>
            <a:ext cx="63706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1" name="Picture 9" descr="noaa logo black.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4800" y="5867400"/>
            <a:ext cx="717550" cy="71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2" name="Rectangle 6"/>
          <p:cNvSpPr>
            <a:spLocks noChangeArrowheads="1"/>
          </p:cNvSpPr>
          <p:nvPr/>
        </p:nvSpPr>
        <p:spPr bwMode="auto">
          <a:xfrm>
            <a:off x="3124200" y="6611938"/>
            <a:ext cx="23622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a:spcBef>
                <a:spcPct val="0"/>
              </a:spcBef>
              <a:buClrTx/>
              <a:buSzTx/>
              <a:buFontTx/>
              <a:buNone/>
            </a:pPr>
            <a:r>
              <a:rPr lang="en-US" altLang="en-US" sz="1000">
                <a:solidFill>
                  <a:schemeClr val="tx1"/>
                </a:solidFill>
              </a:rPr>
              <a:t>© Thomas Stream Northern Fur Seal </a:t>
            </a:r>
          </a:p>
        </p:txBody>
      </p:sp>
      <p:sp>
        <p:nvSpPr>
          <p:cNvPr id="7173" name="Rectangle 2"/>
          <p:cNvSpPr>
            <a:spLocks noGrp="1" noChangeArrowheads="1"/>
          </p:cNvSpPr>
          <p:nvPr>
            <p:ph type="ctrTitle" sz="quarter"/>
          </p:nvPr>
        </p:nvSpPr>
        <p:spPr>
          <a:xfrm>
            <a:off x="152400" y="-76200"/>
            <a:ext cx="8915400" cy="1219200"/>
          </a:xfrm>
        </p:spPr>
        <p:txBody>
          <a:bodyPr/>
          <a:lstStyle/>
          <a:p>
            <a:pPr eaLnBrk="1" hangingPunct="1"/>
            <a:r>
              <a:rPr lang="en-US" altLang="en-US" sz="4200" smtClean="0">
                <a:solidFill>
                  <a:srgbClr val="97361F"/>
                </a:solidFill>
                <a:latin typeface="Unangam Tunuu  Normal" panose="00000400000000000000" pitchFamily="2" charset="0"/>
                <a:ea typeface="ＭＳ Ｐゴシック" panose="020B0600070205080204" pitchFamily="34" charset="-128"/>
              </a:rPr>
              <a:t>Laaquda{: The Northern Fur Seal</a:t>
            </a:r>
            <a:endParaRPr lang="en-US" altLang="en-US" sz="4200" i="1" smtClean="0">
              <a:solidFill>
                <a:srgbClr val="97361F"/>
              </a:solidFill>
              <a:latin typeface="Unangam Tunuu  Normal" panose="00000400000000000000" pitchFamily="2" charset="0"/>
              <a:ea typeface="ＭＳ Ｐゴシック" panose="020B0600070205080204" pitchFamily="34" charset="-128"/>
            </a:endParaRPr>
          </a:p>
        </p:txBody>
      </p:sp>
      <p:sp>
        <p:nvSpPr>
          <p:cNvPr id="7174" name="TextBox 5"/>
          <p:cNvSpPr txBox="1">
            <a:spLocks noChangeArrowheads="1"/>
          </p:cNvSpPr>
          <p:nvPr/>
        </p:nvSpPr>
        <p:spPr bwMode="auto">
          <a:xfrm>
            <a:off x="152400" y="1295400"/>
            <a:ext cx="28194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a:spcBef>
                <a:spcPct val="0"/>
              </a:spcBef>
              <a:buClrTx/>
              <a:buSzTx/>
              <a:buFontTx/>
              <a:buNone/>
            </a:pPr>
            <a:r>
              <a:rPr lang="en-US" altLang="en-US" b="1">
                <a:solidFill>
                  <a:schemeClr val="tx1"/>
                </a:solidFill>
                <a:cs typeface="Arial" panose="020B0604020202020204" pitchFamily="34" charset="0"/>
              </a:rPr>
              <a:t>Lesson 5:</a:t>
            </a:r>
          </a:p>
          <a:p>
            <a:pPr>
              <a:spcBef>
                <a:spcPct val="0"/>
              </a:spcBef>
              <a:buClrTx/>
              <a:buSzTx/>
              <a:buFontTx/>
              <a:buNone/>
            </a:pPr>
            <a:r>
              <a:rPr lang="en-US" altLang="en-US" sz="1600" b="1">
                <a:solidFill>
                  <a:schemeClr val="tx1"/>
                </a:solidFill>
                <a:cs typeface="Arial" panose="020B0604020202020204" pitchFamily="34" charset="0"/>
              </a:rPr>
              <a:t> </a:t>
            </a:r>
          </a:p>
          <a:p>
            <a:pPr>
              <a:spcBef>
                <a:spcPct val="0"/>
              </a:spcBef>
              <a:buClrTx/>
              <a:buSzTx/>
              <a:buFontTx/>
              <a:buNone/>
            </a:pPr>
            <a:r>
              <a:rPr lang="en-US" altLang="en-US" i="1">
                <a:solidFill>
                  <a:schemeClr val="tx1"/>
                </a:solidFill>
                <a:cs typeface="Arial" panose="020B0604020202020204" pitchFamily="34" charset="0"/>
              </a:rPr>
              <a:t>How do fur seals dive?</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7"/>
          <p:cNvSpPr>
            <a:spLocks noGrp="1"/>
          </p:cNvSpPr>
          <p:nvPr>
            <p:ph type="title"/>
          </p:nvPr>
        </p:nvSpPr>
        <p:spPr>
          <a:xfrm>
            <a:off x="228600" y="228600"/>
            <a:ext cx="8686800" cy="990600"/>
          </a:xfrm>
        </p:spPr>
        <p:txBody>
          <a:bodyPr anchor="b"/>
          <a:lstStyle/>
          <a:p>
            <a:pPr eaLnBrk="1" hangingPunct="1"/>
            <a:r>
              <a:rPr lang="en-US" altLang="en-US" sz="4000" smtClean="0">
                <a:solidFill>
                  <a:schemeClr val="tx1"/>
                </a:solidFill>
                <a:latin typeface="Unangam Tunuu  Normal" panose="00000400000000000000" pitchFamily="2" charset="0"/>
                <a:ea typeface="ＭＳ Ｐゴシック" panose="020B0600070205080204" pitchFamily="34" charset="-128"/>
              </a:rPr>
              <a:t>What will you learn?</a:t>
            </a:r>
            <a:endParaRPr lang="en-US" altLang="en-US" sz="4000" smtClean="0">
              <a:latin typeface="Unangam Tunuu  Normal" panose="00000400000000000000" pitchFamily="2" charset="0"/>
              <a:ea typeface="ＭＳ Ｐゴシック" panose="020B0600070205080204" pitchFamily="34" charset="-128"/>
            </a:endParaRPr>
          </a:p>
        </p:txBody>
      </p:sp>
      <p:sp>
        <p:nvSpPr>
          <p:cNvPr id="9219" name="Text Placeholder 9"/>
          <p:cNvSpPr>
            <a:spLocks noGrp="1"/>
          </p:cNvSpPr>
          <p:nvPr>
            <p:ph type="body" sz="half" idx="1"/>
          </p:nvPr>
        </p:nvSpPr>
        <p:spPr>
          <a:xfrm>
            <a:off x="762000" y="1371600"/>
            <a:ext cx="8382000" cy="2895600"/>
          </a:xfrm>
        </p:spPr>
        <p:txBody>
          <a:bodyPr/>
          <a:lstStyle/>
          <a:p>
            <a:pPr eaLnBrk="1" hangingPunct="1"/>
            <a:r>
              <a:rPr lang="en-US" altLang="en-US" sz="2800" smtClean="0">
                <a:ea typeface="ＭＳ Ｐゴシック" panose="020B0600070205080204" pitchFamily="34" charset="-128"/>
              </a:rPr>
              <a:t>Why do fur seals dive?</a:t>
            </a:r>
          </a:p>
          <a:p>
            <a:pPr eaLnBrk="1" hangingPunct="1"/>
            <a:r>
              <a:rPr lang="en-US" altLang="en-US" sz="2800" smtClean="0">
                <a:ea typeface="ＭＳ Ｐゴシック" panose="020B0600070205080204" pitchFamily="34" charset="-128"/>
              </a:rPr>
              <a:t>How are fur seals adapted to the water?</a:t>
            </a:r>
          </a:p>
          <a:p>
            <a:pPr eaLnBrk="1" hangingPunct="1"/>
            <a:r>
              <a:rPr lang="en-US" altLang="en-US" sz="2800" smtClean="0">
                <a:ea typeface="ＭＳ Ｐゴシック" panose="020B0600070205080204" pitchFamily="34" charset="-128"/>
              </a:rPr>
              <a:t>How do fur seals dive?</a:t>
            </a:r>
          </a:p>
          <a:p>
            <a:pPr eaLnBrk="1" hangingPunct="1"/>
            <a:r>
              <a:rPr lang="en-US" altLang="en-US" sz="2800" smtClean="0">
                <a:ea typeface="ＭＳ Ｐゴシック" panose="020B0600070205080204" pitchFamily="34" charset="-128"/>
              </a:rPr>
              <a:t>When and how deep do fur seals dive?</a:t>
            </a:r>
          </a:p>
          <a:p>
            <a:pPr eaLnBrk="1" hangingPunct="1"/>
            <a:r>
              <a:rPr lang="en-US" altLang="en-US" sz="2800" smtClean="0">
                <a:ea typeface="ＭＳ Ｐゴシック" panose="020B0600070205080204" pitchFamily="34" charset="-128"/>
              </a:rPr>
              <a:t>What can we learn from diving behavior?</a:t>
            </a:r>
          </a:p>
          <a:p>
            <a:pPr eaLnBrk="1" hangingPunct="1"/>
            <a:endParaRPr lang="en-US" altLang="en-US" smtClean="0">
              <a:ea typeface="ＭＳ Ｐゴシック" panose="020B0600070205080204" pitchFamily="34" charset="-128"/>
            </a:endParaRPr>
          </a:p>
        </p:txBody>
      </p:sp>
      <p:sp>
        <p:nvSpPr>
          <p:cNvPr id="9220" name="Slide Number Placeholder 9"/>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a:spcBef>
                <a:spcPct val="0"/>
              </a:spcBef>
              <a:buClrTx/>
              <a:buSzTx/>
              <a:buFontTx/>
              <a:buNone/>
            </a:pPr>
            <a:fld id="{417ADA58-8D89-4206-8B2B-D68FE2F141BE}" type="slidenum">
              <a:rPr lang="en-US" altLang="en-US" sz="1400">
                <a:solidFill>
                  <a:schemeClr val="tx1"/>
                </a:solidFill>
              </a:rPr>
              <a:pPr>
                <a:spcBef>
                  <a:spcPct val="0"/>
                </a:spcBef>
                <a:buClrTx/>
                <a:buSzTx/>
                <a:buFontTx/>
                <a:buNone/>
              </a:pPr>
              <a:t>1</a:t>
            </a:fld>
            <a:endParaRPr lang="en-US" altLang="en-US" sz="1400">
              <a:solidFill>
                <a:schemeClr val="tx1"/>
              </a:solidFill>
            </a:endParaRPr>
          </a:p>
        </p:txBody>
      </p:sp>
      <p:pic>
        <p:nvPicPr>
          <p:cNvPr id="9221"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4038600"/>
            <a:ext cx="5638800" cy="1830388"/>
          </a:xfrm>
          <a:prstGeom prst="rect">
            <a:avLst/>
          </a:prstGeom>
          <a:noFill/>
          <a:ln>
            <a:noFill/>
          </a:ln>
          <a:effectLst>
            <a:outerShdw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2" name="Date Placeholder 11"/>
          <p:cNvSpPr>
            <a:spLocks noGrp="1"/>
          </p:cNvSpPr>
          <p:nvPr>
            <p:ph type="dt"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a:spcBef>
                <a:spcPct val="0"/>
              </a:spcBef>
              <a:buClrTx/>
              <a:buSzTx/>
              <a:buFontTx/>
              <a:buNone/>
            </a:pPr>
            <a:r>
              <a:rPr lang="en-US" altLang="en-US" sz="2000" smtClean="0">
                <a:solidFill>
                  <a:schemeClr val="tx1"/>
                </a:solidFill>
                <a:cs typeface="Arial" panose="020B0604020202020204" pitchFamily="34" charset="0"/>
              </a:rPr>
              <a:t>Lesson 5:</a:t>
            </a:r>
            <a:r>
              <a:rPr lang="en-US" altLang="en-US" sz="1700" smtClean="0">
                <a:solidFill>
                  <a:schemeClr val="tx1"/>
                </a:solidFill>
                <a:cs typeface="Arial" panose="020B0604020202020204" pitchFamily="34" charset="0"/>
              </a:rPr>
              <a:t> </a:t>
            </a:r>
            <a:r>
              <a:rPr lang="en-US" altLang="en-US" sz="2000" b="0" i="1" smtClean="0">
                <a:solidFill>
                  <a:schemeClr val="tx1"/>
                </a:solidFill>
                <a:cs typeface="Arial" panose="020B0604020202020204" pitchFamily="34" charset="0"/>
              </a:rPr>
              <a:t>How do fur seals dive?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228600" y="228600"/>
            <a:ext cx="8610600" cy="990600"/>
          </a:xfrm>
        </p:spPr>
        <p:txBody>
          <a:bodyPr anchor="b"/>
          <a:lstStyle/>
          <a:p>
            <a:pPr eaLnBrk="1" hangingPunct="1">
              <a:spcBef>
                <a:spcPts val="1200"/>
              </a:spcBef>
              <a:spcAft>
                <a:spcPts val="300"/>
              </a:spcAft>
            </a:pPr>
            <a:r>
              <a:rPr lang="en-US" altLang="en-US" sz="4000" smtClean="0">
                <a:solidFill>
                  <a:schemeClr val="tx1"/>
                </a:solidFill>
                <a:latin typeface="Unangam Tunuu  Normal" panose="00000400000000000000" pitchFamily="2" charset="0"/>
                <a:ea typeface="ＭＳ Ｐゴシック" panose="020B0600070205080204" pitchFamily="34" charset="-128"/>
              </a:rPr>
              <a:t>Why do fur seals dive?</a:t>
            </a:r>
          </a:p>
        </p:txBody>
      </p:sp>
      <p:sp>
        <p:nvSpPr>
          <p:cNvPr id="11267" name="Slide Number Placeholder 6"/>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a:spcBef>
                <a:spcPct val="0"/>
              </a:spcBef>
              <a:buClrTx/>
              <a:buSzTx/>
              <a:buFontTx/>
              <a:buNone/>
            </a:pPr>
            <a:fld id="{2AFF9DF1-6ADC-4E01-ACD4-ACF1E73F5E24}" type="slidenum">
              <a:rPr lang="en-US" altLang="en-US" sz="1400">
                <a:solidFill>
                  <a:schemeClr val="tx1"/>
                </a:solidFill>
              </a:rPr>
              <a:pPr>
                <a:spcBef>
                  <a:spcPct val="0"/>
                </a:spcBef>
                <a:buClrTx/>
                <a:buSzTx/>
                <a:buFontTx/>
                <a:buNone/>
              </a:pPr>
              <a:t>2</a:t>
            </a:fld>
            <a:endParaRPr lang="en-US" altLang="en-US" sz="1400">
              <a:solidFill>
                <a:schemeClr val="tx1"/>
              </a:solidFill>
            </a:endParaRPr>
          </a:p>
        </p:txBody>
      </p:sp>
      <p:sp>
        <p:nvSpPr>
          <p:cNvPr id="11268" name="Rectangle 3"/>
          <p:cNvSpPr>
            <a:spLocks noChangeArrowheads="1"/>
          </p:cNvSpPr>
          <p:nvPr/>
        </p:nvSpPr>
        <p:spPr bwMode="auto">
          <a:xfrm>
            <a:off x="5867400" y="1295400"/>
            <a:ext cx="30480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eaLnBrk="1" hangingPunct="1">
              <a:spcBef>
                <a:spcPct val="0"/>
              </a:spcBef>
              <a:buFont typeface="Zapf Dingbats" charset="2"/>
              <a:buNone/>
            </a:pPr>
            <a:endParaRPr lang="en-US" altLang="en-US" sz="2800"/>
          </a:p>
        </p:txBody>
      </p:sp>
      <p:sp>
        <p:nvSpPr>
          <p:cNvPr id="11269" name="Text Placeholder 9"/>
          <p:cNvSpPr>
            <a:spLocks/>
          </p:cNvSpPr>
          <p:nvPr/>
        </p:nvSpPr>
        <p:spPr bwMode="auto">
          <a:xfrm>
            <a:off x="304800" y="1219200"/>
            <a:ext cx="45720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eaLnBrk="1" hangingPunct="1"/>
            <a:r>
              <a:rPr lang="en-US" altLang="en-US" sz="2800"/>
              <a:t>Search for food (forage)</a:t>
            </a:r>
          </a:p>
          <a:p>
            <a:pPr eaLnBrk="1" hangingPunct="1"/>
            <a:endParaRPr lang="en-US" altLang="en-US" sz="2800"/>
          </a:p>
        </p:txBody>
      </p:sp>
      <p:pic>
        <p:nvPicPr>
          <p:cNvPr id="11270" name="Picture 11" descr="Fur Seal selects_60fp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85900" y="2286000"/>
            <a:ext cx="6172200" cy="3471863"/>
          </a:xfrm>
          <a:prstGeom prst="rect">
            <a:avLst/>
          </a:prstGeom>
          <a:noFill/>
          <a:ln>
            <a:noFill/>
          </a:ln>
          <a:effectLst>
            <a:outerShdw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1" name="Text Placeholder 9"/>
          <p:cNvSpPr>
            <a:spLocks/>
          </p:cNvSpPr>
          <p:nvPr/>
        </p:nvSpPr>
        <p:spPr bwMode="auto">
          <a:xfrm>
            <a:off x="304800" y="1676400"/>
            <a:ext cx="4267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eaLnBrk="1" hangingPunct="1"/>
            <a:r>
              <a:rPr lang="en-US" altLang="en-US" sz="2800"/>
              <a:t>Traveling and migrating</a:t>
            </a:r>
          </a:p>
          <a:p>
            <a:pPr eaLnBrk="1" hangingPunct="1"/>
            <a:endParaRPr lang="en-US" altLang="en-US" sz="2800"/>
          </a:p>
          <a:p>
            <a:pPr eaLnBrk="1" hangingPunct="1"/>
            <a:endParaRPr lang="en-US" altLang="en-US" sz="2800"/>
          </a:p>
        </p:txBody>
      </p:sp>
      <p:sp>
        <p:nvSpPr>
          <p:cNvPr id="11272" name="Date Placeholder 11"/>
          <p:cNvSpPr>
            <a:spLocks noGrp="1"/>
          </p:cNvSpPr>
          <p:nvPr>
            <p:ph type="dt"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a:spcBef>
                <a:spcPct val="0"/>
              </a:spcBef>
              <a:buClrTx/>
              <a:buSzTx/>
              <a:buFontTx/>
              <a:buNone/>
            </a:pPr>
            <a:r>
              <a:rPr lang="en-US" altLang="en-US" sz="2000" smtClean="0">
                <a:solidFill>
                  <a:schemeClr val="tx1"/>
                </a:solidFill>
                <a:cs typeface="Arial" panose="020B0604020202020204" pitchFamily="34" charset="0"/>
              </a:rPr>
              <a:t>Lesson 5:</a:t>
            </a:r>
            <a:r>
              <a:rPr lang="en-US" altLang="en-US" sz="1700" smtClean="0">
                <a:solidFill>
                  <a:schemeClr val="tx1"/>
                </a:solidFill>
                <a:cs typeface="Arial" panose="020B0604020202020204" pitchFamily="34" charset="0"/>
              </a:rPr>
              <a:t> </a:t>
            </a:r>
            <a:r>
              <a:rPr lang="en-US" altLang="en-US" sz="2000" b="0" i="1" smtClean="0">
                <a:solidFill>
                  <a:schemeClr val="tx1"/>
                </a:solidFill>
                <a:cs typeface="Arial" panose="020B0604020202020204" pitchFamily="34" charset="0"/>
              </a:rPr>
              <a:t>How do fur seals dive?</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228600" y="0"/>
            <a:ext cx="6934200" cy="1219200"/>
          </a:xfrm>
        </p:spPr>
        <p:txBody>
          <a:bodyPr anchor="b"/>
          <a:lstStyle/>
          <a:p>
            <a:pPr eaLnBrk="1" hangingPunct="1">
              <a:spcBef>
                <a:spcPts val="1200"/>
              </a:spcBef>
              <a:spcAft>
                <a:spcPts val="300"/>
              </a:spcAft>
            </a:pPr>
            <a:r>
              <a:rPr lang="en-US" altLang="en-US" sz="4000" smtClean="0">
                <a:solidFill>
                  <a:schemeClr val="tx1"/>
                </a:solidFill>
                <a:latin typeface="Unangam Tunuu  Normal" panose="00000400000000000000" pitchFamily="2" charset="0"/>
                <a:ea typeface="ＭＳ Ｐゴシック" panose="020B0600070205080204" pitchFamily="34" charset="-128"/>
              </a:rPr>
              <a:t>How are fur seals </a:t>
            </a:r>
            <a:br>
              <a:rPr lang="en-US" altLang="en-US" sz="4000" smtClean="0">
                <a:solidFill>
                  <a:schemeClr val="tx1"/>
                </a:solidFill>
                <a:latin typeface="Unangam Tunuu  Normal" panose="00000400000000000000" pitchFamily="2" charset="0"/>
                <a:ea typeface="ＭＳ Ｐゴシック" panose="020B0600070205080204" pitchFamily="34" charset="-128"/>
              </a:rPr>
            </a:br>
            <a:r>
              <a:rPr lang="en-US" altLang="en-US" sz="4000" smtClean="0">
                <a:solidFill>
                  <a:schemeClr val="tx1"/>
                </a:solidFill>
                <a:latin typeface="Unangam Tunuu  Normal" panose="00000400000000000000" pitchFamily="2" charset="0"/>
                <a:ea typeface="ＭＳ Ｐゴシック" panose="020B0600070205080204" pitchFamily="34" charset="-128"/>
              </a:rPr>
              <a:t>adapted to the water?</a:t>
            </a:r>
          </a:p>
        </p:txBody>
      </p:sp>
      <p:sp>
        <p:nvSpPr>
          <p:cNvPr id="13315" name="Text Placeholder 7"/>
          <p:cNvSpPr>
            <a:spLocks noGrp="1"/>
          </p:cNvSpPr>
          <p:nvPr>
            <p:ph type="body" sz="half" idx="3"/>
          </p:nvPr>
        </p:nvSpPr>
        <p:spPr>
          <a:xfrm>
            <a:off x="1447800" y="1295400"/>
            <a:ext cx="7162800" cy="1981200"/>
          </a:xfrm>
        </p:spPr>
        <p:txBody>
          <a:bodyPr/>
          <a:lstStyle/>
          <a:p>
            <a:pPr eaLnBrk="1" hangingPunct="1">
              <a:buSzPct val="70000"/>
            </a:pPr>
            <a:r>
              <a:rPr lang="en-US" altLang="en-US" sz="2800" smtClean="0">
                <a:ea typeface="ＭＳ Ｐゴシック" panose="020B0600070205080204" pitchFamily="34" charset="-128"/>
              </a:rPr>
              <a:t>Body Shape</a:t>
            </a:r>
          </a:p>
          <a:p>
            <a:pPr marL="1600200" lvl="1" eaLnBrk="1" hangingPunct="1"/>
            <a:r>
              <a:rPr lang="en-US" altLang="en-US" sz="2400" smtClean="0">
                <a:ea typeface="ＭＳ Ｐゴシック" panose="020B0600070205080204" pitchFamily="34" charset="-128"/>
              </a:rPr>
              <a:t>Streamlined shape</a:t>
            </a:r>
          </a:p>
          <a:p>
            <a:pPr marL="1600200" lvl="1" eaLnBrk="1" hangingPunct="1"/>
            <a:r>
              <a:rPr lang="en-US" altLang="en-US" sz="2400" smtClean="0">
                <a:ea typeface="ＭＳ Ｐゴシック" panose="020B0600070205080204" pitchFamily="34" charset="-128"/>
              </a:rPr>
              <a:t>Flippers – used to swim efficiently</a:t>
            </a:r>
          </a:p>
          <a:p>
            <a:pPr marL="1600200" lvl="1" eaLnBrk="1" hangingPunct="1"/>
            <a:r>
              <a:rPr lang="en-US" altLang="en-US" sz="2400" smtClean="0">
                <a:ea typeface="ＭＳ Ｐゴシック" panose="020B0600070205080204" pitchFamily="34" charset="-128"/>
              </a:rPr>
              <a:t>Flexibility – seals have no collarbone</a:t>
            </a:r>
          </a:p>
          <a:p>
            <a:pPr marL="1600200" lvl="1" eaLnBrk="1" hangingPunct="1"/>
            <a:endParaRPr lang="en-US" altLang="en-US" sz="2400" smtClean="0">
              <a:ea typeface="ＭＳ Ｐゴシック" panose="020B0600070205080204" pitchFamily="34" charset="-128"/>
            </a:endParaRPr>
          </a:p>
        </p:txBody>
      </p:sp>
      <p:sp>
        <p:nvSpPr>
          <p:cNvPr id="13316" name="Slide Number Placeholder 10"/>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a:spcBef>
                <a:spcPct val="0"/>
              </a:spcBef>
              <a:buClrTx/>
              <a:buSzTx/>
              <a:buFontTx/>
              <a:buNone/>
            </a:pPr>
            <a:fld id="{BD7BD218-EE95-46D0-8AAE-6ABD76B9EB42}" type="slidenum">
              <a:rPr lang="en-US" altLang="en-US" sz="1400">
                <a:solidFill>
                  <a:schemeClr val="tx1"/>
                </a:solidFill>
              </a:rPr>
              <a:pPr>
                <a:spcBef>
                  <a:spcPct val="0"/>
                </a:spcBef>
                <a:buClrTx/>
                <a:buSzTx/>
                <a:buFontTx/>
                <a:buNone/>
              </a:pPr>
              <a:t>3</a:t>
            </a:fld>
            <a:endParaRPr lang="en-US" altLang="en-US" sz="1400">
              <a:solidFill>
                <a:schemeClr val="tx1"/>
              </a:solidFill>
            </a:endParaRPr>
          </a:p>
        </p:txBody>
      </p:sp>
      <p:sp>
        <p:nvSpPr>
          <p:cNvPr id="13317" name="Slide Number Placeholder 6"/>
          <p:cNvSpPr txBox="1">
            <a:spLocks noGrp="1"/>
          </p:cNvSpPr>
          <p:nvPr/>
        </p:nvSpPr>
        <p:spPr bwMode="auto">
          <a:xfrm>
            <a:off x="8229600" y="6245225"/>
            <a:ext cx="4572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algn="r" eaLnBrk="1" hangingPunct="1">
              <a:spcBef>
                <a:spcPct val="0"/>
              </a:spcBef>
              <a:buClrTx/>
              <a:buSzTx/>
              <a:buFontTx/>
              <a:buNone/>
            </a:pPr>
            <a:fld id="{02612BF7-A4EF-4280-AA72-D36C5325225E}" type="slidenum">
              <a:rPr lang="en-US" altLang="en-US" sz="1400">
                <a:solidFill>
                  <a:schemeClr val="tx1"/>
                </a:solidFill>
              </a:rPr>
              <a:pPr algn="r" eaLnBrk="1" hangingPunct="1">
                <a:spcBef>
                  <a:spcPct val="0"/>
                </a:spcBef>
                <a:buClrTx/>
                <a:buSzTx/>
                <a:buFontTx/>
                <a:buNone/>
              </a:pPr>
              <a:t>3</a:t>
            </a:fld>
            <a:endParaRPr lang="en-US" altLang="en-US" sz="1400">
              <a:solidFill>
                <a:schemeClr val="tx1"/>
              </a:solidFill>
            </a:endParaRPr>
          </a:p>
        </p:txBody>
      </p:sp>
      <p:sp>
        <p:nvSpPr>
          <p:cNvPr id="13318" name="Rectangle 3"/>
          <p:cNvSpPr>
            <a:spLocks noChangeArrowheads="1"/>
          </p:cNvSpPr>
          <p:nvPr/>
        </p:nvSpPr>
        <p:spPr bwMode="auto">
          <a:xfrm>
            <a:off x="5867400" y="1295400"/>
            <a:ext cx="30480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eaLnBrk="1" hangingPunct="1">
              <a:spcBef>
                <a:spcPct val="0"/>
              </a:spcBef>
              <a:buFont typeface="Zapf Dingbats" charset="2"/>
              <a:buNone/>
            </a:pPr>
            <a:endParaRPr lang="en-US" altLang="en-US" sz="2800"/>
          </a:p>
        </p:txBody>
      </p:sp>
      <p:sp>
        <p:nvSpPr>
          <p:cNvPr id="13319" name="Date Placeholder 6"/>
          <p:cNvSpPr txBox="1">
            <a:spLocks noGrp="1"/>
          </p:cNvSpPr>
          <p:nvPr/>
        </p:nvSpPr>
        <p:spPr bwMode="auto">
          <a:xfrm>
            <a:off x="457200" y="6245225"/>
            <a:ext cx="26670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eaLnBrk="1" hangingPunct="1">
              <a:spcBef>
                <a:spcPct val="0"/>
              </a:spcBef>
              <a:buClrTx/>
              <a:buSzTx/>
              <a:buFontTx/>
              <a:buNone/>
            </a:pPr>
            <a:endParaRPr lang="en-US" altLang="en-US" sz="1400">
              <a:solidFill>
                <a:schemeClr val="tx1"/>
              </a:solidFill>
            </a:endParaRPr>
          </a:p>
        </p:txBody>
      </p:sp>
      <p:pic>
        <p:nvPicPr>
          <p:cNvPr id="13320" name="Picture 10" descr="Fur Seal Skeleton_knocked-out.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rot="561720">
            <a:off x="-176213" y="2725738"/>
            <a:ext cx="7620001" cy="408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1" name="Date Placeholder 11"/>
          <p:cNvSpPr>
            <a:spLocks noGrp="1"/>
          </p:cNvSpPr>
          <p:nvPr>
            <p:ph type="dt"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a:spcBef>
                <a:spcPct val="0"/>
              </a:spcBef>
              <a:buClrTx/>
              <a:buSzTx/>
              <a:buFontTx/>
              <a:buNone/>
            </a:pPr>
            <a:r>
              <a:rPr lang="en-US" altLang="en-US" sz="2000" smtClean="0">
                <a:solidFill>
                  <a:schemeClr val="tx1"/>
                </a:solidFill>
                <a:cs typeface="Arial" panose="020B0604020202020204" pitchFamily="34" charset="0"/>
              </a:rPr>
              <a:t>Lesson 5:</a:t>
            </a:r>
            <a:r>
              <a:rPr lang="en-US" altLang="en-US" sz="1700" smtClean="0">
                <a:solidFill>
                  <a:schemeClr val="tx1"/>
                </a:solidFill>
                <a:cs typeface="Arial" panose="020B0604020202020204" pitchFamily="34" charset="0"/>
              </a:rPr>
              <a:t> </a:t>
            </a:r>
            <a:r>
              <a:rPr lang="en-US" altLang="en-US" sz="2000" b="0" i="1" smtClean="0">
                <a:solidFill>
                  <a:schemeClr val="tx1"/>
                </a:solidFill>
                <a:cs typeface="Arial" panose="020B0604020202020204" pitchFamily="34" charset="0"/>
              </a:rPr>
              <a:t>How do fur seals dive?</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228600" y="0"/>
            <a:ext cx="8915400" cy="1219200"/>
          </a:xfrm>
        </p:spPr>
        <p:txBody>
          <a:bodyPr anchor="b"/>
          <a:lstStyle/>
          <a:p>
            <a:pPr eaLnBrk="1" hangingPunct="1">
              <a:spcBef>
                <a:spcPts val="1200"/>
              </a:spcBef>
              <a:spcAft>
                <a:spcPts val="300"/>
              </a:spcAft>
            </a:pPr>
            <a:r>
              <a:rPr lang="en-US" altLang="en-US" sz="4000" smtClean="0">
                <a:solidFill>
                  <a:schemeClr val="tx1"/>
                </a:solidFill>
                <a:latin typeface="Unangam Tunuu  Normal" panose="00000400000000000000" pitchFamily="2" charset="0"/>
                <a:ea typeface="ＭＳ Ｐゴシック" panose="020B0600070205080204" pitchFamily="34" charset="-128"/>
              </a:rPr>
              <a:t>How are fur seals </a:t>
            </a:r>
            <a:br>
              <a:rPr lang="en-US" altLang="en-US" sz="4000" smtClean="0">
                <a:solidFill>
                  <a:schemeClr val="tx1"/>
                </a:solidFill>
                <a:latin typeface="Unangam Tunuu  Normal" panose="00000400000000000000" pitchFamily="2" charset="0"/>
                <a:ea typeface="ＭＳ Ｐゴシック" panose="020B0600070205080204" pitchFamily="34" charset="-128"/>
              </a:rPr>
            </a:br>
            <a:r>
              <a:rPr lang="en-US" altLang="en-US" sz="4000" smtClean="0">
                <a:solidFill>
                  <a:schemeClr val="tx1"/>
                </a:solidFill>
                <a:latin typeface="Unangam Tunuu  Normal" panose="00000400000000000000" pitchFamily="2" charset="0"/>
                <a:ea typeface="ＭＳ Ｐゴシック" panose="020B0600070205080204" pitchFamily="34" charset="-128"/>
              </a:rPr>
              <a:t>adapted to the water?</a:t>
            </a:r>
          </a:p>
        </p:txBody>
      </p:sp>
      <p:sp>
        <p:nvSpPr>
          <p:cNvPr id="15363" name="Text Placeholder 7"/>
          <p:cNvSpPr>
            <a:spLocks noGrp="1"/>
          </p:cNvSpPr>
          <p:nvPr>
            <p:ph type="body" sz="half" idx="3"/>
          </p:nvPr>
        </p:nvSpPr>
        <p:spPr>
          <a:xfrm>
            <a:off x="228600" y="1295400"/>
            <a:ext cx="8686800" cy="2362200"/>
          </a:xfrm>
          <a:noFill/>
        </p:spPr>
        <p:txBody>
          <a:bodyPr/>
          <a:lstStyle/>
          <a:p>
            <a:pPr eaLnBrk="1" hangingPunct="1"/>
            <a:r>
              <a:rPr lang="en-US" altLang="en-US" sz="2800" smtClean="0">
                <a:ea typeface="ＭＳ Ｐゴシック" panose="020B0600070205080204" pitchFamily="34" charset="-128"/>
              </a:rPr>
              <a:t>Physiology – how the body stays warm </a:t>
            </a:r>
            <a:br>
              <a:rPr lang="en-US" altLang="en-US" sz="2800" smtClean="0">
                <a:ea typeface="ＭＳ Ｐゴシック" panose="020B0600070205080204" pitchFamily="34" charset="-128"/>
              </a:rPr>
            </a:br>
            <a:r>
              <a:rPr lang="en-US" altLang="en-US" sz="2800" smtClean="0">
                <a:ea typeface="ＭＳ Ｐゴシック" panose="020B0600070205080204" pitchFamily="34" charset="-128"/>
              </a:rPr>
              <a:t>in the water</a:t>
            </a:r>
          </a:p>
          <a:p>
            <a:pPr lvl="1" eaLnBrk="1" hangingPunct="1"/>
            <a:r>
              <a:rPr lang="en-US" altLang="en-US" sz="2400" smtClean="0">
                <a:ea typeface="ＭＳ Ｐゴシック" panose="020B0600070205080204" pitchFamily="34" charset="-128"/>
              </a:rPr>
              <a:t>Body shape: compact body, short limbs; retain body heat</a:t>
            </a:r>
          </a:p>
          <a:p>
            <a:pPr lvl="1" eaLnBrk="1" hangingPunct="1"/>
            <a:r>
              <a:rPr lang="en-US" altLang="en-US" sz="2400" smtClean="0">
                <a:ea typeface="ＭＳ Ｐゴシック" panose="020B0600070205080204" pitchFamily="34" charset="-128"/>
              </a:rPr>
              <a:t>Insulation: blubber under skin, dense fur that traps air</a:t>
            </a:r>
          </a:p>
          <a:p>
            <a:pPr lvl="1" eaLnBrk="1" hangingPunct="1"/>
            <a:r>
              <a:rPr lang="en-US" altLang="en-US" sz="2400" smtClean="0">
                <a:ea typeface="ＭＳ Ｐゴシック" panose="020B0600070205080204" pitchFamily="34" charset="-128"/>
              </a:rPr>
              <a:t>Behavior: holding flippers out of the water to conserve heat (jughandling)</a:t>
            </a:r>
          </a:p>
        </p:txBody>
      </p:sp>
      <p:sp>
        <p:nvSpPr>
          <p:cNvPr id="15364" name="Slide Number Placeholder 10"/>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a:spcBef>
                <a:spcPct val="0"/>
              </a:spcBef>
              <a:buClrTx/>
              <a:buSzTx/>
              <a:buFontTx/>
              <a:buNone/>
            </a:pPr>
            <a:fld id="{345F6B9C-B9A9-42EB-B939-30A5221BF355}" type="slidenum">
              <a:rPr lang="en-US" altLang="en-US" sz="1400">
                <a:solidFill>
                  <a:schemeClr val="tx1"/>
                </a:solidFill>
              </a:rPr>
              <a:pPr>
                <a:spcBef>
                  <a:spcPct val="0"/>
                </a:spcBef>
                <a:buClrTx/>
                <a:buSzTx/>
                <a:buFontTx/>
                <a:buNone/>
              </a:pPr>
              <a:t>4</a:t>
            </a:fld>
            <a:endParaRPr lang="en-US" altLang="en-US" sz="1400">
              <a:solidFill>
                <a:schemeClr val="tx1"/>
              </a:solidFill>
            </a:endParaRPr>
          </a:p>
        </p:txBody>
      </p:sp>
      <p:sp>
        <p:nvSpPr>
          <p:cNvPr id="15365" name="Slide Number Placeholder 6"/>
          <p:cNvSpPr txBox="1">
            <a:spLocks noGrp="1"/>
          </p:cNvSpPr>
          <p:nvPr/>
        </p:nvSpPr>
        <p:spPr bwMode="auto">
          <a:xfrm>
            <a:off x="8229600" y="6245225"/>
            <a:ext cx="4572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algn="r" eaLnBrk="1" hangingPunct="1">
              <a:spcBef>
                <a:spcPct val="0"/>
              </a:spcBef>
              <a:buClrTx/>
              <a:buSzTx/>
              <a:buFontTx/>
              <a:buNone/>
            </a:pPr>
            <a:fld id="{3E2C8B5D-BE1E-4208-9303-388DB71064FA}" type="slidenum">
              <a:rPr lang="en-US" altLang="en-US" sz="1400">
                <a:solidFill>
                  <a:schemeClr val="tx1"/>
                </a:solidFill>
              </a:rPr>
              <a:pPr algn="r" eaLnBrk="1" hangingPunct="1">
                <a:spcBef>
                  <a:spcPct val="0"/>
                </a:spcBef>
                <a:buClrTx/>
                <a:buSzTx/>
                <a:buFontTx/>
                <a:buNone/>
              </a:pPr>
              <a:t>4</a:t>
            </a:fld>
            <a:endParaRPr lang="en-US" altLang="en-US" sz="1400">
              <a:solidFill>
                <a:schemeClr val="tx1"/>
              </a:solidFill>
            </a:endParaRPr>
          </a:p>
        </p:txBody>
      </p:sp>
      <p:sp>
        <p:nvSpPr>
          <p:cNvPr id="15366" name="Rectangle 3"/>
          <p:cNvSpPr>
            <a:spLocks noChangeArrowheads="1"/>
          </p:cNvSpPr>
          <p:nvPr/>
        </p:nvSpPr>
        <p:spPr bwMode="auto">
          <a:xfrm>
            <a:off x="5867400" y="1295400"/>
            <a:ext cx="30480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eaLnBrk="1" hangingPunct="1">
              <a:spcBef>
                <a:spcPct val="0"/>
              </a:spcBef>
              <a:buFont typeface="Zapf Dingbats" charset="2"/>
              <a:buNone/>
            </a:pPr>
            <a:endParaRPr lang="en-US" altLang="en-US" sz="2800"/>
          </a:p>
        </p:txBody>
      </p:sp>
      <p:sp>
        <p:nvSpPr>
          <p:cNvPr id="15367" name="Date Placeholder 6"/>
          <p:cNvSpPr txBox="1">
            <a:spLocks noGrp="1"/>
          </p:cNvSpPr>
          <p:nvPr/>
        </p:nvSpPr>
        <p:spPr bwMode="auto">
          <a:xfrm>
            <a:off x="457200" y="6245225"/>
            <a:ext cx="26670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eaLnBrk="1" hangingPunct="1">
              <a:spcBef>
                <a:spcPct val="0"/>
              </a:spcBef>
              <a:buClrTx/>
              <a:buSzTx/>
              <a:buFontTx/>
              <a:buNone/>
            </a:pPr>
            <a:endParaRPr lang="en-US" altLang="en-US" sz="1400">
              <a:solidFill>
                <a:schemeClr val="tx1"/>
              </a:solidFill>
            </a:endParaRPr>
          </a:p>
        </p:txBody>
      </p:sp>
      <p:sp>
        <p:nvSpPr>
          <p:cNvPr id="15368" name="Date Placeholder 8"/>
          <p:cNvSpPr txBox="1">
            <a:spLocks noGrp="1"/>
          </p:cNvSpPr>
          <p:nvPr/>
        </p:nvSpPr>
        <p:spPr bwMode="auto">
          <a:xfrm>
            <a:off x="457200" y="6245225"/>
            <a:ext cx="3505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eaLnBrk="1" hangingPunct="1">
              <a:spcBef>
                <a:spcPct val="0"/>
              </a:spcBef>
              <a:buClrTx/>
              <a:buSzTx/>
              <a:buFontTx/>
              <a:buNone/>
            </a:pPr>
            <a:endParaRPr lang="en-US" altLang="en-US" sz="1400">
              <a:solidFill>
                <a:schemeClr val="tx1"/>
              </a:solidFill>
            </a:endParaRPr>
          </a:p>
        </p:txBody>
      </p:sp>
      <p:pic>
        <p:nvPicPr>
          <p:cNvPr id="15369" name="Picture 1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3962400"/>
            <a:ext cx="4303713" cy="1905000"/>
          </a:xfrm>
          <a:prstGeom prst="rect">
            <a:avLst/>
          </a:prstGeom>
          <a:noFill/>
          <a:ln>
            <a:noFill/>
          </a:ln>
          <a:effectLst>
            <a:outerShdw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0" name="Date Placeholder 11"/>
          <p:cNvSpPr>
            <a:spLocks noGrp="1"/>
          </p:cNvSpPr>
          <p:nvPr>
            <p:ph type="dt"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a:spcBef>
                <a:spcPct val="0"/>
              </a:spcBef>
              <a:buClrTx/>
              <a:buSzTx/>
              <a:buFontTx/>
              <a:buNone/>
            </a:pPr>
            <a:r>
              <a:rPr lang="en-US" altLang="en-US" sz="2000" smtClean="0">
                <a:solidFill>
                  <a:schemeClr val="tx1"/>
                </a:solidFill>
                <a:cs typeface="Arial" panose="020B0604020202020204" pitchFamily="34" charset="0"/>
              </a:rPr>
              <a:t>Lesson 5:</a:t>
            </a:r>
            <a:r>
              <a:rPr lang="en-US" altLang="en-US" sz="1700" smtClean="0">
                <a:solidFill>
                  <a:schemeClr val="tx1"/>
                </a:solidFill>
                <a:cs typeface="Arial" panose="020B0604020202020204" pitchFamily="34" charset="0"/>
              </a:rPr>
              <a:t> </a:t>
            </a:r>
            <a:r>
              <a:rPr lang="en-US" altLang="en-US" sz="2000" b="0" i="1" smtClean="0">
                <a:solidFill>
                  <a:schemeClr val="tx1"/>
                </a:solidFill>
                <a:cs typeface="Arial" panose="020B0604020202020204" pitchFamily="34" charset="0"/>
              </a:rPr>
              <a:t>How do fur seals dive?</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228600" y="76200"/>
            <a:ext cx="8686800" cy="1143000"/>
          </a:xfrm>
        </p:spPr>
        <p:txBody>
          <a:bodyPr anchor="b"/>
          <a:lstStyle/>
          <a:p>
            <a:pPr eaLnBrk="1" hangingPunct="1">
              <a:spcBef>
                <a:spcPts val="1200"/>
              </a:spcBef>
              <a:spcAft>
                <a:spcPts val="300"/>
              </a:spcAft>
            </a:pPr>
            <a:r>
              <a:rPr lang="en-US" altLang="en-US" sz="4000" smtClean="0">
                <a:solidFill>
                  <a:schemeClr val="tx1"/>
                </a:solidFill>
                <a:latin typeface="Unangam Tunuu  Normal" panose="00000400000000000000" pitchFamily="2" charset="0"/>
                <a:ea typeface="ＭＳ Ｐゴシック" panose="020B0600070205080204" pitchFamily="34" charset="-128"/>
              </a:rPr>
              <a:t>How do fur seals </a:t>
            </a:r>
            <a:br>
              <a:rPr lang="en-US" altLang="en-US" sz="4000" smtClean="0">
                <a:solidFill>
                  <a:schemeClr val="tx1"/>
                </a:solidFill>
                <a:latin typeface="Unangam Tunuu  Normal" panose="00000400000000000000" pitchFamily="2" charset="0"/>
                <a:ea typeface="ＭＳ Ｐゴシック" panose="020B0600070205080204" pitchFamily="34" charset="-128"/>
              </a:rPr>
            </a:br>
            <a:r>
              <a:rPr lang="en-US" altLang="en-US" sz="4000" smtClean="0">
                <a:solidFill>
                  <a:schemeClr val="tx1"/>
                </a:solidFill>
                <a:latin typeface="Unangam Tunuu  Normal" panose="00000400000000000000" pitchFamily="2" charset="0"/>
                <a:ea typeface="ＭＳ Ｐゴシック" panose="020B0600070205080204" pitchFamily="34" charset="-128"/>
              </a:rPr>
              <a:t>see and hear underwater?</a:t>
            </a:r>
          </a:p>
        </p:txBody>
      </p:sp>
      <p:sp>
        <p:nvSpPr>
          <p:cNvPr id="17411" name="Slide Number Placeholder 10"/>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a:spcBef>
                <a:spcPct val="0"/>
              </a:spcBef>
              <a:buClrTx/>
              <a:buSzTx/>
              <a:buFontTx/>
              <a:buNone/>
            </a:pPr>
            <a:fld id="{C8A758CB-F4BE-428D-AD9F-0EC1A7CF9B00}" type="slidenum">
              <a:rPr lang="en-US" altLang="en-US" sz="1400">
                <a:solidFill>
                  <a:schemeClr val="tx1"/>
                </a:solidFill>
              </a:rPr>
              <a:pPr>
                <a:spcBef>
                  <a:spcPct val="0"/>
                </a:spcBef>
                <a:buClrTx/>
                <a:buSzTx/>
                <a:buFontTx/>
                <a:buNone/>
              </a:pPr>
              <a:t>5</a:t>
            </a:fld>
            <a:endParaRPr lang="en-US" altLang="en-US" sz="1400">
              <a:solidFill>
                <a:schemeClr val="tx1"/>
              </a:solidFill>
            </a:endParaRPr>
          </a:p>
        </p:txBody>
      </p:sp>
      <p:sp>
        <p:nvSpPr>
          <p:cNvPr id="17412" name="Slide Number Placeholder 6"/>
          <p:cNvSpPr txBox="1">
            <a:spLocks noGrp="1"/>
          </p:cNvSpPr>
          <p:nvPr/>
        </p:nvSpPr>
        <p:spPr bwMode="auto">
          <a:xfrm>
            <a:off x="8229600" y="6245225"/>
            <a:ext cx="4572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algn="r" eaLnBrk="1" hangingPunct="1">
              <a:spcBef>
                <a:spcPct val="0"/>
              </a:spcBef>
              <a:buClrTx/>
              <a:buSzTx/>
              <a:buFontTx/>
              <a:buNone/>
            </a:pPr>
            <a:fld id="{F7521AB6-CAEA-488F-940C-3E5AF96589F0}" type="slidenum">
              <a:rPr lang="en-US" altLang="en-US" sz="1400">
                <a:solidFill>
                  <a:schemeClr val="tx1"/>
                </a:solidFill>
              </a:rPr>
              <a:pPr algn="r" eaLnBrk="1" hangingPunct="1">
                <a:spcBef>
                  <a:spcPct val="0"/>
                </a:spcBef>
                <a:buClrTx/>
                <a:buSzTx/>
                <a:buFontTx/>
                <a:buNone/>
              </a:pPr>
              <a:t>5</a:t>
            </a:fld>
            <a:endParaRPr lang="en-US" altLang="en-US" sz="1400">
              <a:solidFill>
                <a:schemeClr val="tx1"/>
              </a:solidFill>
            </a:endParaRPr>
          </a:p>
        </p:txBody>
      </p:sp>
      <p:sp>
        <p:nvSpPr>
          <p:cNvPr id="17413" name="Rectangle 3"/>
          <p:cNvSpPr>
            <a:spLocks noChangeArrowheads="1"/>
          </p:cNvSpPr>
          <p:nvPr/>
        </p:nvSpPr>
        <p:spPr bwMode="auto">
          <a:xfrm>
            <a:off x="5867400" y="1295400"/>
            <a:ext cx="30480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eaLnBrk="1" hangingPunct="1">
              <a:spcBef>
                <a:spcPct val="0"/>
              </a:spcBef>
              <a:buFont typeface="Zapf Dingbats" charset="2"/>
              <a:buNone/>
            </a:pPr>
            <a:endParaRPr lang="en-US" altLang="en-US" sz="2800"/>
          </a:p>
        </p:txBody>
      </p:sp>
      <p:sp>
        <p:nvSpPr>
          <p:cNvPr id="17414" name="Date Placeholder 6"/>
          <p:cNvSpPr txBox="1">
            <a:spLocks noGrp="1"/>
          </p:cNvSpPr>
          <p:nvPr/>
        </p:nvSpPr>
        <p:spPr bwMode="auto">
          <a:xfrm>
            <a:off x="457200" y="6245225"/>
            <a:ext cx="26670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eaLnBrk="1" hangingPunct="1">
              <a:spcBef>
                <a:spcPct val="0"/>
              </a:spcBef>
              <a:buClrTx/>
              <a:buSzTx/>
              <a:buFontTx/>
              <a:buNone/>
            </a:pPr>
            <a:endParaRPr lang="en-US" altLang="en-US" sz="1400">
              <a:solidFill>
                <a:schemeClr val="tx1"/>
              </a:solidFill>
            </a:endParaRPr>
          </a:p>
        </p:txBody>
      </p:sp>
      <p:sp>
        <p:nvSpPr>
          <p:cNvPr id="17415" name="Text Placeholder 9"/>
          <p:cNvSpPr>
            <a:spLocks/>
          </p:cNvSpPr>
          <p:nvPr/>
        </p:nvSpPr>
        <p:spPr bwMode="auto">
          <a:xfrm>
            <a:off x="228600" y="1371600"/>
            <a:ext cx="85344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eaLnBrk="1" hangingPunct="1"/>
            <a:r>
              <a:rPr lang="en-US" altLang="en-US" sz="2800"/>
              <a:t>Senses</a:t>
            </a:r>
          </a:p>
          <a:p>
            <a:pPr lvl="1" eaLnBrk="1" hangingPunct="1">
              <a:lnSpc>
                <a:spcPts val="2600"/>
              </a:lnSpc>
              <a:spcBef>
                <a:spcPts val="1200"/>
              </a:spcBef>
            </a:pPr>
            <a:r>
              <a:rPr lang="en-US" altLang="en-US" sz="2400"/>
              <a:t>Eyes are large – adapted to see in low light underwater as well as in air</a:t>
            </a:r>
          </a:p>
          <a:p>
            <a:pPr lvl="1" eaLnBrk="1" hangingPunct="1">
              <a:lnSpc>
                <a:spcPts val="2600"/>
              </a:lnSpc>
              <a:spcBef>
                <a:spcPts val="1200"/>
              </a:spcBef>
            </a:pPr>
            <a:r>
              <a:rPr lang="en-US" altLang="en-US" sz="2400"/>
              <a:t>Ears can detect direction of sound underwater</a:t>
            </a:r>
          </a:p>
          <a:p>
            <a:pPr lvl="1" eaLnBrk="1" hangingPunct="1">
              <a:lnSpc>
                <a:spcPts val="2600"/>
              </a:lnSpc>
              <a:spcBef>
                <a:spcPts val="1200"/>
              </a:spcBef>
            </a:pPr>
            <a:r>
              <a:rPr lang="en-US" altLang="en-US" sz="2400"/>
              <a:t>Whiskers can detect vibrations from prey</a:t>
            </a:r>
          </a:p>
          <a:p>
            <a:pPr lvl="1" eaLnBrk="1" hangingPunct="1"/>
            <a:endParaRPr lang="en-US" altLang="en-US" sz="2400"/>
          </a:p>
          <a:p>
            <a:pPr eaLnBrk="1" hangingPunct="1"/>
            <a:endParaRPr lang="en-US" altLang="en-US" sz="2800"/>
          </a:p>
        </p:txBody>
      </p:sp>
      <p:pic>
        <p:nvPicPr>
          <p:cNvPr id="17416"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3886200"/>
            <a:ext cx="4800600" cy="1905000"/>
          </a:xfrm>
          <a:prstGeom prst="rect">
            <a:avLst/>
          </a:prstGeom>
          <a:noFill/>
          <a:ln>
            <a:noFill/>
          </a:ln>
          <a:effectLst>
            <a:outerShdw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7" name="Date Placeholder 11"/>
          <p:cNvSpPr>
            <a:spLocks noGrp="1"/>
          </p:cNvSpPr>
          <p:nvPr>
            <p:ph type="dt"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a:spcBef>
                <a:spcPct val="0"/>
              </a:spcBef>
              <a:buClrTx/>
              <a:buSzTx/>
              <a:buFontTx/>
              <a:buNone/>
            </a:pPr>
            <a:r>
              <a:rPr lang="en-US" altLang="en-US" sz="2000" smtClean="0">
                <a:solidFill>
                  <a:schemeClr val="tx1"/>
                </a:solidFill>
                <a:cs typeface="Arial" panose="020B0604020202020204" pitchFamily="34" charset="0"/>
              </a:rPr>
              <a:t>Lesson 5:</a:t>
            </a:r>
            <a:r>
              <a:rPr lang="en-US" altLang="en-US" sz="1700" smtClean="0">
                <a:solidFill>
                  <a:schemeClr val="tx1"/>
                </a:solidFill>
                <a:cs typeface="Arial" panose="020B0604020202020204" pitchFamily="34" charset="0"/>
              </a:rPr>
              <a:t> </a:t>
            </a:r>
            <a:r>
              <a:rPr lang="en-US" altLang="en-US" sz="2000" b="0" i="1" smtClean="0">
                <a:solidFill>
                  <a:schemeClr val="tx1"/>
                </a:solidFill>
                <a:cs typeface="Arial" panose="020B0604020202020204" pitchFamily="34" charset="0"/>
              </a:rPr>
              <a:t>How do fur seals dive?</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228600" y="228600"/>
            <a:ext cx="8686800" cy="990600"/>
          </a:xfrm>
        </p:spPr>
        <p:txBody>
          <a:bodyPr anchor="b"/>
          <a:lstStyle/>
          <a:p>
            <a:pPr eaLnBrk="1" hangingPunct="1">
              <a:spcBef>
                <a:spcPts val="1200"/>
              </a:spcBef>
              <a:spcAft>
                <a:spcPts val="300"/>
              </a:spcAft>
            </a:pPr>
            <a:r>
              <a:rPr lang="en-US" altLang="en-US" sz="4000" smtClean="0">
                <a:solidFill>
                  <a:schemeClr val="tx1"/>
                </a:solidFill>
                <a:latin typeface="Unangam Tunuu  Normal" panose="00000400000000000000" pitchFamily="2" charset="0"/>
                <a:ea typeface="ＭＳ Ｐゴシック" panose="020B0600070205080204" pitchFamily="34" charset="-128"/>
              </a:rPr>
              <a:t>How do fur seals dive?</a:t>
            </a:r>
          </a:p>
        </p:txBody>
      </p:sp>
      <p:sp>
        <p:nvSpPr>
          <p:cNvPr id="19459" name="Text Placeholder 7"/>
          <p:cNvSpPr>
            <a:spLocks noGrp="1"/>
          </p:cNvSpPr>
          <p:nvPr>
            <p:ph type="body" sz="half" idx="3"/>
          </p:nvPr>
        </p:nvSpPr>
        <p:spPr>
          <a:xfrm>
            <a:off x="4038600" y="2057400"/>
            <a:ext cx="4876800" cy="3048000"/>
          </a:xfrm>
        </p:spPr>
        <p:txBody>
          <a:bodyPr/>
          <a:lstStyle/>
          <a:p>
            <a:pPr eaLnBrk="1" hangingPunct="1">
              <a:lnSpc>
                <a:spcPts val="3000"/>
              </a:lnSpc>
              <a:spcBef>
                <a:spcPts val="1200"/>
              </a:spcBef>
            </a:pPr>
            <a:r>
              <a:rPr lang="en-US" altLang="en-US" sz="2800" smtClean="0">
                <a:ea typeface="ＭＳ Ｐゴシック" panose="020B0600070205080204" pitchFamily="34" charset="-128"/>
              </a:rPr>
              <a:t>Seals exhale and hold their breath during dives</a:t>
            </a:r>
          </a:p>
          <a:p>
            <a:pPr eaLnBrk="1" hangingPunct="1">
              <a:lnSpc>
                <a:spcPts val="3000"/>
              </a:lnSpc>
              <a:spcBef>
                <a:spcPts val="1200"/>
              </a:spcBef>
            </a:pPr>
            <a:r>
              <a:rPr lang="en-US" altLang="en-US" sz="2800" smtClean="0">
                <a:ea typeface="ＭＳ Ｐゴシック" panose="020B0600070205080204" pitchFamily="34" charset="-128"/>
              </a:rPr>
              <a:t>Nostrils automatically close</a:t>
            </a:r>
          </a:p>
          <a:p>
            <a:pPr eaLnBrk="1" hangingPunct="1">
              <a:lnSpc>
                <a:spcPts val="3000"/>
              </a:lnSpc>
              <a:spcBef>
                <a:spcPts val="1200"/>
              </a:spcBef>
            </a:pPr>
            <a:r>
              <a:rPr lang="en-US" altLang="en-US" sz="2800" smtClean="0">
                <a:ea typeface="ＭＳ Ｐゴシック" panose="020B0600070205080204" pitchFamily="34" charset="-128"/>
              </a:rPr>
              <a:t>Heartbeat slows</a:t>
            </a:r>
          </a:p>
          <a:p>
            <a:pPr eaLnBrk="1" hangingPunct="1">
              <a:lnSpc>
                <a:spcPts val="3000"/>
              </a:lnSpc>
              <a:spcBef>
                <a:spcPts val="1200"/>
              </a:spcBef>
            </a:pPr>
            <a:r>
              <a:rPr lang="en-US" altLang="en-US" sz="2800" smtClean="0">
                <a:ea typeface="ＭＳ Ｐゴシック" panose="020B0600070205080204" pitchFamily="34" charset="-128"/>
              </a:rPr>
              <a:t>Eyes stay open</a:t>
            </a:r>
          </a:p>
          <a:p>
            <a:pPr eaLnBrk="1" hangingPunct="1">
              <a:lnSpc>
                <a:spcPts val="3000"/>
              </a:lnSpc>
              <a:spcBef>
                <a:spcPts val="1200"/>
              </a:spcBef>
            </a:pPr>
            <a:r>
              <a:rPr lang="en-US" altLang="en-US" sz="2800" smtClean="0">
                <a:ea typeface="ＭＳ Ｐゴシック" panose="020B0600070205080204" pitchFamily="34" charset="-128"/>
              </a:rPr>
              <a:t>Ears close</a:t>
            </a:r>
          </a:p>
          <a:p>
            <a:pPr eaLnBrk="1" hangingPunct="1">
              <a:lnSpc>
                <a:spcPts val="3000"/>
              </a:lnSpc>
              <a:spcBef>
                <a:spcPts val="1200"/>
              </a:spcBef>
            </a:pPr>
            <a:endParaRPr lang="en-US" altLang="en-US" sz="2800" smtClean="0">
              <a:ea typeface="ＭＳ Ｐゴシック" panose="020B0600070205080204" pitchFamily="34" charset="-128"/>
            </a:endParaRPr>
          </a:p>
          <a:p>
            <a:pPr eaLnBrk="1" hangingPunct="1"/>
            <a:endParaRPr lang="en-US" altLang="en-US" sz="2800" smtClean="0">
              <a:ea typeface="ＭＳ Ｐゴシック" panose="020B0600070205080204" pitchFamily="34" charset="-128"/>
            </a:endParaRPr>
          </a:p>
          <a:p>
            <a:pPr eaLnBrk="1" hangingPunct="1"/>
            <a:endParaRPr lang="en-US" altLang="en-US" sz="2800" smtClean="0">
              <a:ea typeface="ＭＳ Ｐゴシック" panose="020B0600070205080204" pitchFamily="34" charset="-128"/>
            </a:endParaRPr>
          </a:p>
        </p:txBody>
      </p:sp>
      <p:sp>
        <p:nvSpPr>
          <p:cNvPr id="19460" name="Slide Number Placeholder 10"/>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a:spcBef>
                <a:spcPct val="0"/>
              </a:spcBef>
              <a:buClrTx/>
              <a:buSzTx/>
              <a:buFontTx/>
              <a:buNone/>
            </a:pPr>
            <a:fld id="{2A77DD48-C4E3-4A24-A31B-D1B779533EDA}" type="slidenum">
              <a:rPr lang="en-US" altLang="en-US" sz="1400">
                <a:solidFill>
                  <a:schemeClr val="tx1"/>
                </a:solidFill>
              </a:rPr>
              <a:pPr>
                <a:spcBef>
                  <a:spcPct val="0"/>
                </a:spcBef>
                <a:buClrTx/>
                <a:buSzTx/>
                <a:buFontTx/>
                <a:buNone/>
              </a:pPr>
              <a:t>6</a:t>
            </a:fld>
            <a:endParaRPr lang="en-US" altLang="en-US" sz="1400">
              <a:solidFill>
                <a:schemeClr val="tx1"/>
              </a:solidFill>
            </a:endParaRPr>
          </a:p>
        </p:txBody>
      </p:sp>
      <p:sp>
        <p:nvSpPr>
          <p:cNvPr id="19461" name="Slide Number Placeholder 6"/>
          <p:cNvSpPr txBox="1">
            <a:spLocks noGrp="1"/>
          </p:cNvSpPr>
          <p:nvPr/>
        </p:nvSpPr>
        <p:spPr bwMode="auto">
          <a:xfrm>
            <a:off x="8229600" y="6245225"/>
            <a:ext cx="4572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algn="r" eaLnBrk="1" hangingPunct="1">
              <a:spcBef>
                <a:spcPct val="0"/>
              </a:spcBef>
              <a:buClrTx/>
              <a:buSzTx/>
              <a:buFontTx/>
              <a:buNone/>
            </a:pPr>
            <a:fld id="{87E6476F-AC0E-49A4-9A8B-4881B97D4CD3}" type="slidenum">
              <a:rPr lang="en-US" altLang="en-US" sz="1400">
                <a:solidFill>
                  <a:schemeClr val="tx1"/>
                </a:solidFill>
              </a:rPr>
              <a:pPr algn="r" eaLnBrk="1" hangingPunct="1">
                <a:spcBef>
                  <a:spcPct val="0"/>
                </a:spcBef>
                <a:buClrTx/>
                <a:buSzTx/>
                <a:buFontTx/>
                <a:buNone/>
              </a:pPr>
              <a:t>6</a:t>
            </a:fld>
            <a:endParaRPr lang="en-US" altLang="en-US" sz="1400">
              <a:solidFill>
                <a:schemeClr val="tx1"/>
              </a:solidFill>
            </a:endParaRPr>
          </a:p>
        </p:txBody>
      </p:sp>
      <p:sp>
        <p:nvSpPr>
          <p:cNvPr id="19462" name="Rectangle 3"/>
          <p:cNvSpPr>
            <a:spLocks noChangeArrowheads="1"/>
          </p:cNvSpPr>
          <p:nvPr/>
        </p:nvSpPr>
        <p:spPr bwMode="auto">
          <a:xfrm>
            <a:off x="5867400" y="1295400"/>
            <a:ext cx="30480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eaLnBrk="1" hangingPunct="1">
              <a:spcBef>
                <a:spcPct val="0"/>
              </a:spcBef>
              <a:buFont typeface="Zapf Dingbats" charset="2"/>
              <a:buNone/>
            </a:pPr>
            <a:endParaRPr lang="en-US" altLang="en-US" sz="2800"/>
          </a:p>
        </p:txBody>
      </p:sp>
      <p:sp>
        <p:nvSpPr>
          <p:cNvPr id="19463" name="Text Box 12"/>
          <p:cNvSpPr txBox="1">
            <a:spLocks noChangeArrowheads="1"/>
          </p:cNvSpPr>
          <p:nvPr/>
        </p:nvSpPr>
        <p:spPr bwMode="auto">
          <a:xfrm>
            <a:off x="822325" y="2703513"/>
            <a:ext cx="16319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a:spcBef>
                <a:spcPct val="0"/>
              </a:spcBef>
              <a:buClrTx/>
              <a:buSzTx/>
              <a:buFontTx/>
              <a:buNone/>
            </a:pPr>
            <a:r>
              <a:rPr lang="en-US" altLang="en-US" sz="1800">
                <a:solidFill>
                  <a:schemeClr val="tx1"/>
                </a:solidFill>
              </a:rPr>
              <a:t>Picture of seal</a:t>
            </a:r>
          </a:p>
          <a:p>
            <a:pPr>
              <a:spcBef>
                <a:spcPct val="0"/>
              </a:spcBef>
              <a:buClrTx/>
              <a:buSzTx/>
              <a:buFontTx/>
              <a:buNone/>
            </a:pPr>
            <a:r>
              <a:rPr lang="en-US" altLang="en-US" sz="1800">
                <a:solidFill>
                  <a:schemeClr val="tx1"/>
                </a:solidFill>
              </a:rPr>
              <a:t>in water</a:t>
            </a:r>
          </a:p>
        </p:txBody>
      </p:sp>
      <p:pic>
        <p:nvPicPr>
          <p:cNvPr id="19464" name="Picture 12" descr="Fur Seal selects_60fps-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097088"/>
            <a:ext cx="3744913" cy="2932112"/>
          </a:xfrm>
          <a:prstGeom prst="rect">
            <a:avLst/>
          </a:prstGeom>
          <a:noFill/>
          <a:ln>
            <a:noFill/>
          </a:ln>
          <a:effectLst>
            <a:outerShdw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5" name="Date Placeholder 11"/>
          <p:cNvSpPr>
            <a:spLocks noGrp="1"/>
          </p:cNvSpPr>
          <p:nvPr>
            <p:ph type="dt"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a:spcBef>
                <a:spcPct val="0"/>
              </a:spcBef>
              <a:buClrTx/>
              <a:buSzTx/>
              <a:buFontTx/>
              <a:buNone/>
            </a:pPr>
            <a:r>
              <a:rPr lang="en-US" altLang="en-US" sz="2000" smtClean="0">
                <a:solidFill>
                  <a:schemeClr val="tx1"/>
                </a:solidFill>
                <a:cs typeface="Arial" panose="020B0604020202020204" pitchFamily="34" charset="0"/>
              </a:rPr>
              <a:t>Lesson 5:</a:t>
            </a:r>
            <a:r>
              <a:rPr lang="en-US" altLang="en-US" sz="1700" smtClean="0">
                <a:solidFill>
                  <a:schemeClr val="tx1"/>
                </a:solidFill>
                <a:cs typeface="Arial" panose="020B0604020202020204" pitchFamily="34" charset="0"/>
              </a:rPr>
              <a:t> </a:t>
            </a:r>
            <a:r>
              <a:rPr lang="en-US" altLang="en-US" sz="2000" b="0" i="1" smtClean="0">
                <a:solidFill>
                  <a:schemeClr val="tx1"/>
                </a:solidFill>
                <a:cs typeface="Arial" panose="020B0604020202020204" pitchFamily="34" charset="0"/>
              </a:rPr>
              <a:t>How do fur seals dive?</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228600" y="152400"/>
            <a:ext cx="6019800" cy="1066800"/>
          </a:xfrm>
        </p:spPr>
        <p:txBody>
          <a:bodyPr anchor="b"/>
          <a:lstStyle/>
          <a:p>
            <a:pPr eaLnBrk="1" hangingPunct="1"/>
            <a:r>
              <a:rPr lang="en-US" altLang="en-US" sz="4000" smtClean="0">
                <a:solidFill>
                  <a:schemeClr val="tx1"/>
                </a:solidFill>
                <a:latin typeface="Unangam Tunuu  Normal" panose="00000400000000000000" pitchFamily="2" charset="0"/>
                <a:ea typeface="ＭＳ Ｐゴシック" panose="020B0600070205080204" pitchFamily="34" charset="-128"/>
              </a:rPr>
              <a:t>When and how deep </a:t>
            </a:r>
            <a:br>
              <a:rPr lang="en-US" altLang="en-US" sz="4000" smtClean="0">
                <a:solidFill>
                  <a:schemeClr val="tx1"/>
                </a:solidFill>
                <a:latin typeface="Unangam Tunuu  Normal" panose="00000400000000000000" pitchFamily="2" charset="0"/>
                <a:ea typeface="ＭＳ Ｐゴシック" panose="020B0600070205080204" pitchFamily="34" charset="-128"/>
              </a:rPr>
            </a:br>
            <a:r>
              <a:rPr lang="en-US" altLang="en-US" sz="4000" smtClean="0">
                <a:solidFill>
                  <a:schemeClr val="tx1"/>
                </a:solidFill>
                <a:latin typeface="Unangam Tunuu  Normal" panose="00000400000000000000" pitchFamily="2" charset="0"/>
                <a:ea typeface="ＭＳ Ｐゴシック" panose="020B0600070205080204" pitchFamily="34" charset="-128"/>
              </a:rPr>
              <a:t>do fur seals dive?</a:t>
            </a:r>
          </a:p>
        </p:txBody>
      </p:sp>
      <p:sp>
        <p:nvSpPr>
          <p:cNvPr id="21507" name="Slide Number Placeholder 1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a:spcBef>
                <a:spcPct val="0"/>
              </a:spcBef>
              <a:buClrTx/>
              <a:buSzTx/>
              <a:buFontTx/>
              <a:buNone/>
            </a:pPr>
            <a:fld id="{188AEEAB-35FE-45A0-91D2-2BB35E679051}" type="slidenum">
              <a:rPr lang="en-US" altLang="en-US" sz="1400">
                <a:solidFill>
                  <a:schemeClr val="tx1"/>
                </a:solidFill>
              </a:rPr>
              <a:pPr>
                <a:spcBef>
                  <a:spcPct val="0"/>
                </a:spcBef>
                <a:buClrTx/>
                <a:buSzTx/>
                <a:buFontTx/>
                <a:buNone/>
              </a:pPr>
              <a:t>7</a:t>
            </a:fld>
            <a:endParaRPr lang="en-US" altLang="en-US" sz="1400">
              <a:solidFill>
                <a:schemeClr val="tx1"/>
              </a:solidFill>
            </a:endParaRPr>
          </a:p>
        </p:txBody>
      </p:sp>
      <p:sp>
        <p:nvSpPr>
          <p:cNvPr id="21508" name="Text Placeholder 7"/>
          <p:cNvSpPr txBox="1">
            <a:spLocks/>
          </p:cNvSpPr>
          <p:nvPr/>
        </p:nvSpPr>
        <p:spPr bwMode="auto">
          <a:xfrm>
            <a:off x="381000" y="2133600"/>
            <a:ext cx="41910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85750" indent="-285750">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a:buClr>
                <a:schemeClr val="folHlink"/>
              </a:buClr>
              <a:buFontTx/>
              <a:buNone/>
            </a:pPr>
            <a:endParaRPr lang="en-US" altLang="en-US" sz="2400"/>
          </a:p>
        </p:txBody>
      </p:sp>
      <p:sp>
        <p:nvSpPr>
          <p:cNvPr id="21509" name="Text Placeholder 7"/>
          <p:cNvSpPr txBox="1">
            <a:spLocks/>
          </p:cNvSpPr>
          <p:nvPr/>
        </p:nvSpPr>
        <p:spPr bwMode="auto">
          <a:xfrm>
            <a:off x="4572000" y="2133600"/>
            <a:ext cx="43434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85750" indent="-285750">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a:buClr>
                <a:schemeClr val="folHlink"/>
              </a:buClr>
              <a:buFontTx/>
              <a:buNone/>
            </a:pPr>
            <a:endParaRPr lang="en-US" altLang="en-US" sz="2400"/>
          </a:p>
        </p:txBody>
      </p:sp>
      <p:sp>
        <p:nvSpPr>
          <p:cNvPr id="21510" name="Text Placeholder 9"/>
          <p:cNvSpPr>
            <a:spLocks/>
          </p:cNvSpPr>
          <p:nvPr/>
        </p:nvSpPr>
        <p:spPr bwMode="auto">
          <a:xfrm>
            <a:off x="228600" y="1371600"/>
            <a:ext cx="85344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eaLnBrk="1" hangingPunct="1">
              <a:lnSpc>
                <a:spcPts val="3000"/>
              </a:lnSpc>
              <a:spcBef>
                <a:spcPts val="1200"/>
              </a:spcBef>
            </a:pPr>
            <a:r>
              <a:rPr lang="en-US" altLang="en-US" sz="2800"/>
              <a:t>Fur seals dive to 150-200 m (492-656 ft)</a:t>
            </a:r>
          </a:p>
          <a:p>
            <a:pPr eaLnBrk="1" hangingPunct="1">
              <a:lnSpc>
                <a:spcPts val="3000"/>
              </a:lnSpc>
              <a:spcBef>
                <a:spcPts val="1200"/>
              </a:spcBef>
            </a:pPr>
            <a:r>
              <a:rPr lang="en-US" altLang="en-US" sz="2800"/>
              <a:t>Average dives are 2.2 minutes</a:t>
            </a:r>
          </a:p>
          <a:p>
            <a:pPr eaLnBrk="1" hangingPunct="1">
              <a:lnSpc>
                <a:spcPts val="3000"/>
              </a:lnSpc>
              <a:spcBef>
                <a:spcPts val="1200"/>
              </a:spcBef>
            </a:pPr>
            <a:r>
              <a:rPr lang="en-US" altLang="en-US" sz="2800"/>
              <a:t>Longest dive is 7.6 minutes</a:t>
            </a:r>
            <a:endParaRPr lang="en-US" altLang="en-US" sz="2800">
              <a:solidFill>
                <a:srgbClr val="FF0000"/>
              </a:solidFill>
            </a:endParaRPr>
          </a:p>
          <a:p>
            <a:pPr eaLnBrk="1" hangingPunct="1">
              <a:lnSpc>
                <a:spcPts val="3000"/>
              </a:lnSpc>
              <a:spcBef>
                <a:spcPts val="1200"/>
              </a:spcBef>
            </a:pPr>
            <a:r>
              <a:rPr lang="en-US" altLang="en-US" sz="2800"/>
              <a:t>At night most fur seals dive to shallow depths</a:t>
            </a:r>
          </a:p>
          <a:p>
            <a:pPr eaLnBrk="1" hangingPunct="1">
              <a:buFontTx/>
              <a:buNone/>
            </a:pPr>
            <a:endParaRPr lang="en-US" altLang="en-US" sz="2800"/>
          </a:p>
          <a:p>
            <a:pPr eaLnBrk="1" hangingPunct="1"/>
            <a:endParaRPr lang="en-US" altLang="en-US" sz="2800"/>
          </a:p>
        </p:txBody>
      </p:sp>
      <p:sp>
        <p:nvSpPr>
          <p:cNvPr id="21511" name="TextBox 7"/>
          <p:cNvSpPr txBox="1">
            <a:spLocks noChangeArrowheads="1"/>
          </p:cNvSpPr>
          <p:nvPr/>
        </p:nvSpPr>
        <p:spPr bwMode="auto">
          <a:xfrm>
            <a:off x="2667000" y="4038600"/>
            <a:ext cx="23526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a:spcBef>
                <a:spcPct val="0"/>
              </a:spcBef>
              <a:buClrTx/>
              <a:buSzTx/>
              <a:buFontTx/>
              <a:buNone/>
            </a:pPr>
            <a:r>
              <a:rPr lang="en-US" altLang="en-US" sz="1800">
                <a:solidFill>
                  <a:schemeClr val="tx1"/>
                </a:solidFill>
              </a:rPr>
              <a:t>Image of  dive record</a:t>
            </a:r>
          </a:p>
        </p:txBody>
      </p:sp>
      <p:graphicFrame>
        <p:nvGraphicFramePr>
          <p:cNvPr id="21512" name="Object 2"/>
          <p:cNvGraphicFramePr>
            <a:graphicFrameLocks noChangeAspect="1"/>
          </p:cNvGraphicFramePr>
          <p:nvPr/>
        </p:nvGraphicFramePr>
        <p:xfrm>
          <a:off x="2667000" y="3505200"/>
          <a:ext cx="3775075" cy="2514600"/>
        </p:xfrm>
        <a:graphic>
          <a:graphicData uri="http://schemas.openxmlformats.org/presentationml/2006/ole">
            <mc:AlternateContent xmlns:mc="http://schemas.openxmlformats.org/markup-compatibility/2006">
              <mc:Choice xmlns:v="urn:schemas-microsoft-com:vml" Requires="v">
                <p:oleObj spid="_x0000_s21522" name="Document" r:id="rId4" imgW="7632419" imgH="5727489" progId="Word.Document.12">
                  <p:link updateAutomatic="1"/>
                </p:oleObj>
              </mc:Choice>
              <mc:Fallback>
                <p:oleObj name="Document" r:id="rId4" imgW="7632419" imgH="5727489" progId="Word.Document.12">
                  <p:link updateAutomatic="1"/>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b="11176"/>
                      <a:stretch>
                        <a:fillRect/>
                      </a:stretch>
                    </p:blipFill>
                    <p:spPr bwMode="auto">
                      <a:xfrm>
                        <a:off x="2667000" y="3505200"/>
                        <a:ext cx="3775075" cy="251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1513" name="TextBox 9"/>
          <p:cNvSpPr txBox="1">
            <a:spLocks noChangeArrowheads="1"/>
          </p:cNvSpPr>
          <p:nvPr/>
        </p:nvSpPr>
        <p:spPr bwMode="auto">
          <a:xfrm>
            <a:off x="914400" y="3657600"/>
            <a:ext cx="16668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a:spcBef>
                <a:spcPct val="0"/>
              </a:spcBef>
              <a:buClrTx/>
              <a:buSzTx/>
              <a:buFontTx/>
              <a:buNone/>
            </a:pPr>
            <a:r>
              <a:rPr lang="en-US" altLang="en-US" sz="1600">
                <a:solidFill>
                  <a:schemeClr val="tx1"/>
                </a:solidFill>
              </a:rPr>
              <a:t>Dive information</a:t>
            </a:r>
          </a:p>
        </p:txBody>
      </p:sp>
      <p:cxnSp>
        <p:nvCxnSpPr>
          <p:cNvPr id="21514" name="Straight Arrow Connector 11"/>
          <p:cNvCxnSpPr>
            <a:cxnSpLocks noChangeShapeType="1"/>
          </p:cNvCxnSpPr>
          <p:nvPr/>
        </p:nvCxnSpPr>
        <p:spPr bwMode="auto">
          <a:xfrm>
            <a:off x="2514600" y="3886200"/>
            <a:ext cx="381000" cy="1588"/>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sp>
        <p:nvSpPr>
          <p:cNvPr id="1035" name="TextBox 19"/>
          <p:cNvSpPr txBox="1">
            <a:spLocks noChangeArrowheads="1"/>
          </p:cNvSpPr>
          <p:nvPr/>
        </p:nvSpPr>
        <p:spPr bwMode="auto">
          <a:xfrm>
            <a:off x="2895600" y="4724400"/>
            <a:ext cx="3505200" cy="522288"/>
          </a:xfrm>
          <a:prstGeom prst="rect">
            <a:avLst/>
          </a:prstGeom>
          <a:solidFill>
            <a:schemeClr val="accent3"/>
          </a:solidFill>
          <a:ln w="9525">
            <a:noFill/>
            <a:miter lim="800000"/>
            <a:headEnd/>
            <a:tailEnd/>
          </a:ln>
        </p:spPr>
        <p:txBody>
          <a:bodyPr>
            <a:spAutoFit/>
          </a:bodyPr>
          <a:lstStyle/>
          <a:p>
            <a:pPr>
              <a:defRPr/>
            </a:pPr>
            <a:endParaRPr lang="en-US">
              <a:latin typeface="Arial" charset="0"/>
              <a:ea typeface="ＭＳ Ｐゴシック" pitchFamily="1" charset="-128"/>
            </a:endParaRPr>
          </a:p>
        </p:txBody>
      </p:sp>
      <p:sp>
        <p:nvSpPr>
          <p:cNvPr id="1036" name="TextBox 21"/>
          <p:cNvSpPr txBox="1">
            <a:spLocks noChangeArrowheads="1"/>
          </p:cNvSpPr>
          <p:nvPr/>
        </p:nvSpPr>
        <p:spPr bwMode="auto">
          <a:xfrm>
            <a:off x="3048000" y="4191000"/>
            <a:ext cx="685800" cy="609600"/>
          </a:xfrm>
          <a:prstGeom prst="rect">
            <a:avLst/>
          </a:prstGeom>
          <a:solidFill>
            <a:schemeClr val="accent3"/>
          </a:solidFill>
          <a:ln w="9525">
            <a:noFill/>
            <a:miter lim="800000"/>
            <a:headEnd/>
            <a:tailEnd/>
          </a:ln>
        </p:spPr>
        <p:txBody>
          <a:bodyPr>
            <a:spAutoFit/>
          </a:bodyPr>
          <a:lstStyle/>
          <a:p>
            <a:pPr>
              <a:defRPr/>
            </a:pPr>
            <a:endParaRPr lang="en-US">
              <a:latin typeface="Arial" charset="0"/>
              <a:ea typeface="ＭＳ Ｐゴシック" pitchFamily="1" charset="-128"/>
            </a:endParaRPr>
          </a:p>
        </p:txBody>
      </p:sp>
      <p:sp>
        <p:nvSpPr>
          <p:cNvPr id="1037" name="TextBox 22"/>
          <p:cNvSpPr txBox="1">
            <a:spLocks noChangeArrowheads="1"/>
          </p:cNvSpPr>
          <p:nvPr/>
        </p:nvSpPr>
        <p:spPr bwMode="auto">
          <a:xfrm>
            <a:off x="5486400" y="4419600"/>
            <a:ext cx="838200" cy="369888"/>
          </a:xfrm>
          <a:prstGeom prst="rect">
            <a:avLst/>
          </a:prstGeom>
          <a:solidFill>
            <a:schemeClr val="accent3"/>
          </a:solidFill>
          <a:ln w="9525">
            <a:noFill/>
            <a:miter lim="800000"/>
            <a:headEnd/>
            <a:tailEnd/>
          </a:ln>
        </p:spPr>
        <p:txBody>
          <a:bodyPr>
            <a:spAutoFit/>
          </a:bodyPr>
          <a:lstStyle/>
          <a:p>
            <a:pPr>
              <a:defRPr/>
            </a:pPr>
            <a:endParaRPr lang="en-US">
              <a:latin typeface="Arial" charset="0"/>
              <a:ea typeface="ＭＳ Ｐゴシック" pitchFamily="1" charset="-128"/>
            </a:endParaRPr>
          </a:p>
        </p:txBody>
      </p:sp>
      <p:cxnSp>
        <p:nvCxnSpPr>
          <p:cNvPr id="21518" name="Straight Arrow Connector 11"/>
          <p:cNvCxnSpPr>
            <a:cxnSpLocks noChangeShapeType="1"/>
          </p:cNvCxnSpPr>
          <p:nvPr/>
        </p:nvCxnSpPr>
        <p:spPr bwMode="auto">
          <a:xfrm>
            <a:off x="2362200" y="4876800"/>
            <a:ext cx="381000" cy="1588"/>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sp>
        <p:nvSpPr>
          <p:cNvPr id="21519" name="TextBox 9"/>
          <p:cNvSpPr txBox="1">
            <a:spLocks noChangeArrowheads="1"/>
          </p:cNvSpPr>
          <p:nvPr/>
        </p:nvSpPr>
        <p:spPr bwMode="auto">
          <a:xfrm>
            <a:off x="1243013" y="4648200"/>
            <a:ext cx="119538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a:spcBef>
                <a:spcPct val="0"/>
              </a:spcBef>
              <a:buClrTx/>
              <a:buSzTx/>
              <a:buFontTx/>
              <a:buNone/>
            </a:pPr>
            <a:r>
              <a:rPr lang="en-US" altLang="en-US" sz="1600">
                <a:solidFill>
                  <a:schemeClr val="tx1"/>
                </a:solidFill>
              </a:rPr>
              <a:t>118 meters</a:t>
            </a:r>
          </a:p>
        </p:txBody>
      </p:sp>
      <p:cxnSp>
        <p:nvCxnSpPr>
          <p:cNvPr id="21520" name="Straight Connector 17"/>
          <p:cNvCxnSpPr>
            <a:cxnSpLocks noChangeShapeType="1"/>
          </p:cNvCxnSpPr>
          <p:nvPr/>
        </p:nvCxnSpPr>
        <p:spPr bwMode="auto">
          <a:xfrm>
            <a:off x="2819400" y="4876800"/>
            <a:ext cx="3581400" cy="1588"/>
          </a:xfrm>
          <a:prstGeom prst="line">
            <a:avLst/>
          </a:prstGeom>
          <a:noFill/>
          <a:ln w="12700">
            <a:solidFill>
              <a:schemeClr val="tx1"/>
            </a:solidFill>
            <a:prstDash val="sysDash"/>
            <a:round/>
            <a:headEnd/>
            <a:tailEnd/>
          </a:ln>
          <a:extLst>
            <a:ext uri="{909E8E84-426E-40DD-AFC4-6F175D3DCCD1}">
              <a14:hiddenFill xmlns:a14="http://schemas.microsoft.com/office/drawing/2010/main">
                <a:noFill/>
              </a14:hiddenFill>
            </a:ext>
          </a:extLst>
        </p:spPr>
      </p:cxnSp>
      <p:sp>
        <p:nvSpPr>
          <p:cNvPr id="21521" name="Date Placeholder 11"/>
          <p:cNvSpPr>
            <a:spLocks noGrp="1"/>
          </p:cNvSpPr>
          <p:nvPr>
            <p:ph type="dt"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a:spcBef>
                <a:spcPct val="0"/>
              </a:spcBef>
              <a:buClrTx/>
              <a:buSzTx/>
              <a:buFontTx/>
              <a:buNone/>
            </a:pPr>
            <a:r>
              <a:rPr lang="en-US" altLang="en-US" sz="2000" smtClean="0">
                <a:solidFill>
                  <a:schemeClr val="tx1"/>
                </a:solidFill>
                <a:cs typeface="Arial" panose="020B0604020202020204" pitchFamily="34" charset="0"/>
              </a:rPr>
              <a:t>Lesson 5:</a:t>
            </a:r>
            <a:r>
              <a:rPr lang="en-US" altLang="en-US" sz="1700" smtClean="0">
                <a:solidFill>
                  <a:schemeClr val="tx1"/>
                </a:solidFill>
                <a:cs typeface="Arial" panose="020B0604020202020204" pitchFamily="34" charset="0"/>
              </a:rPr>
              <a:t> </a:t>
            </a:r>
            <a:r>
              <a:rPr lang="en-US" altLang="en-US" sz="2000" b="0" i="1" smtClean="0">
                <a:solidFill>
                  <a:schemeClr val="tx1"/>
                </a:solidFill>
                <a:cs typeface="Arial" panose="020B0604020202020204" pitchFamily="34" charset="0"/>
              </a:rPr>
              <a:t>How do fur seals dive?</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228600" y="0"/>
            <a:ext cx="8763000" cy="1219200"/>
          </a:xfrm>
        </p:spPr>
        <p:txBody>
          <a:bodyPr anchor="b"/>
          <a:lstStyle/>
          <a:p>
            <a:pPr eaLnBrk="1" hangingPunct="1">
              <a:spcBef>
                <a:spcPts val="1200"/>
              </a:spcBef>
              <a:spcAft>
                <a:spcPts val="300"/>
              </a:spcAft>
            </a:pPr>
            <a:r>
              <a:rPr lang="en-US" altLang="en-US" sz="4000" smtClean="0">
                <a:solidFill>
                  <a:schemeClr val="tx1"/>
                </a:solidFill>
                <a:latin typeface="Unangam Tunuu  Normal" panose="00000400000000000000" pitchFamily="2" charset="0"/>
                <a:ea typeface="ＭＳ Ｐゴシック" panose="020B0600070205080204" pitchFamily="34" charset="-128"/>
              </a:rPr>
              <a:t>How do fur seals </a:t>
            </a:r>
            <a:br>
              <a:rPr lang="en-US" altLang="en-US" sz="4000" smtClean="0">
                <a:solidFill>
                  <a:schemeClr val="tx1"/>
                </a:solidFill>
                <a:latin typeface="Unangam Tunuu  Normal" panose="00000400000000000000" pitchFamily="2" charset="0"/>
                <a:ea typeface="ＭＳ Ｐゴシック" panose="020B0600070205080204" pitchFamily="34" charset="-128"/>
              </a:rPr>
            </a:br>
            <a:r>
              <a:rPr lang="en-US" altLang="en-US" sz="4000" smtClean="0">
                <a:solidFill>
                  <a:schemeClr val="tx1"/>
                </a:solidFill>
                <a:latin typeface="Unangam Tunuu  Normal" panose="00000400000000000000" pitchFamily="2" charset="0"/>
                <a:ea typeface="ＭＳ Ｐゴシック" panose="020B0600070205080204" pitchFamily="34" charset="-128"/>
              </a:rPr>
              <a:t>stay cool on land?</a:t>
            </a:r>
          </a:p>
        </p:txBody>
      </p:sp>
      <p:sp>
        <p:nvSpPr>
          <p:cNvPr id="23555" name="Text Placeholder 7"/>
          <p:cNvSpPr>
            <a:spLocks noGrp="1"/>
          </p:cNvSpPr>
          <p:nvPr>
            <p:ph type="body" sz="half" idx="3"/>
          </p:nvPr>
        </p:nvSpPr>
        <p:spPr>
          <a:xfrm>
            <a:off x="304800" y="1295400"/>
            <a:ext cx="7924800" cy="4800600"/>
          </a:xfrm>
        </p:spPr>
        <p:txBody>
          <a:bodyPr/>
          <a:lstStyle/>
          <a:p>
            <a:pPr marL="342900" lvl="1" indent="-342900" eaLnBrk="1" hangingPunct="1">
              <a:buClr>
                <a:schemeClr val="hlink"/>
              </a:buClr>
              <a:buFont typeface="Zapf Dingbats" charset="2"/>
              <a:buChar char=""/>
            </a:pPr>
            <a:r>
              <a:rPr lang="en-US" altLang="en-US" smtClean="0">
                <a:ea typeface="ＭＳ Ｐゴシック" panose="020B0600070205080204" pitchFamily="34" charset="-128"/>
              </a:rPr>
              <a:t>Seals are adapted to stay warm in the water. </a:t>
            </a:r>
          </a:p>
          <a:p>
            <a:pPr marL="342900" lvl="1" indent="-342900" eaLnBrk="1" hangingPunct="1">
              <a:buClr>
                <a:schemeClr val="hlink"/>
              </a:buClr>
              <a:buFont typeface="Zapf Dingbats" charset="2"/>
              <a:buChar char=""/>
            </a:pPr>
            <a:r>
              <a:rPr lang="en-US" altLang="en-US" smtClean="0">
                <a:ea typeface="ＭＳ Ｐゴシック" panose="020B0600070205080204" pitchFamily="34" charset="-128"/>
              </a:rPr>
              <a:t>On land they need to cool themselves.</a:t>
            </a:r>
          </a:p>
          <a:p>
            <a:pPr marL="342900" lvl="1" indent="-342900" eaLnBrk="1" hangingPunct="1"/>
            <a:r>
              <a:rPr lang="en-US" altLang="en-US" sz="2400" smtClean="0">
                <a:ea typeface="ＭＳ Ｐゴシック" panose="020B0600070205080204" pitchFamily="34" charset="-128"/>
              </a:rPr>
              <a:t>Pant to cool</a:t>
            </a:r>
          </a:p>
          <a:p>
            <a:pPr marL="342900" lvl="1" indent="-342900" eaLnBrk="1" hangingPunct="1"/>
            <a:r>
              <a:rPr lang="en-US" altLang="en-US" sz="2400" smtClean="0">
                <a:ea typeface="ＭＳ Ｐゴシック" panose="020B0600070205080204" pitchFamily="34" charset="-128"/>
              </a:rPr>
              <a:t>Flippers have no insulating fur</a:t>
            </a:r>
          </a:p>
          <a:p>
            <a:pPr marL="342900" lvl="1" indent="-342900" eaLnBrk="1" hangingPunct="1"/>
            <a:r>
              <a:rPr lang="en-US" altLang="en-US" sz="2400" smtClean="0">
                <a:ea typeface="ＭＳ Ｐゴシック" panose="020B0600070205080204" pitchFamily="34" charset="-128"/>
              </a:rPr>
              <a:t>Hind flippers are very long – </a:t>
            </a:r>
            <a:br>
              <a:rPr lang="en-US" altLang="en-US" sz="2400" smtClean="0">
                <a:ea typeface="ＭＳ Ｐゴシック" panose="020B0600070205080204" pitchFamily="34" charset="-128"/>
              </a:rPr>
            </a:br>
            <a:r>
              <a:rPr lang="en-US" altLang="en-US" sz="2400" smtClean="0">
                <a:ea typeface="ＭＳ Ｐゴシック" panose="020B0600070205080204" pitchFamily="34" charset="-128"/>
              </a:rPr>
              <a:t>more  surface area to lose heat</a:t>
            </a:r>
          </a:p>
          <a:p>
            <a:pPr marL="342900" lvl="1" indent="-342900" eaLnBrk="1" hangingPunct="1"/>
            <a:r>
              <a:rPr lang="en-US" altLang="en-US" sz="2400" smtClean="0">
                <a:ea typeface="ＭＳ Ｐゴシック" panose="020B0600070205080204" pitchFamily="34" charset="-128"/>
              </a:rPr>
              <a:t>Hind flippers are held up in the air </a:t>
            </a:r>
            <a:br>
              <a:rPr lang="en-US" altLang="en-US" sz="2400" smtClean="0">
                <a:ea typeface="ＭＳ Ｐゴシック" panose="020B0600070205080204" pitchFamily="34" charset="-128"/>
              </a:rPr>
            </a:br>
            <a:r>
              <a:rPr lang="en-US" altLang="en-US" sz="2400" smtClean="0">
                <a:ea typeface="ＭＳ Ｐゴシック" panose="020B0600070205080204" pitchFamily="34" charset="-128"/>
              </a:rPr>
              <a:t>and waved</a:t>
            </a:r>
          </a:p>
          <a:p>
            <a:pPr marL="342900" lvl="1" indent="-342900" eaLnBrk="1" hangingPunct="1"/>
            <a:r>
              <a:rPr lang="en-US" altLang="en-US" sz="2400" smtClean="0">
                <a:ea typeface="ＭＳ Ｐゴシック" panose="020B0600070205080204" pitchFamily="34" charset="-128"/>
              </a:rPr>
              <a:t>Flippers are waved to cool the </a:t>
            </a:r>
            <a:br>
              <a:rPr lang="en-US" altLang="en-US" sz="2400" smtClean="0">
                <a:ea typeface="ＭＳ Ｐゴシック" panose="020B0600070205080204" pitchFamily="34" charset="-128"/>
              </a:rPr>
            </a:br>
            <a:r>
              <a:rPr lang="en-US" altLang="en-US" sz="2400" smtClean="0">
                <a:ea typeface="ＭＳ Ｐゴシック" panose="020B0600070205080204" pitchFamily="34" charset="-128"/>
              </a:rPr>
              <a:t>blood, not to fan the body</a:t>
            </a:r>
          </a:p>
          <a:p>
            <a:pPr marL="342900" lvl="1" indent="-342900" eaLnBrk="1" hangingPunct="1"/>
            <a:endParaRPr lang="en-US" altLang="en-US" sz="2400" smtClean="0">
              <a:ea typeface="ＭＳ Ｐゴシック" panose="020B0600070205080204" pitchFamily="34" charset="-128"/>
            </a:endParaRPr>
          </a:p>
          <a:p>
            <a:pPr marL="342900" lvl="1" indent="-342900" eaLnBrk="1" hangingPunct="1"/>
            <a:endParaRPr lang="en-US" altLang="en-US" sz="2400" smtClean="0">
              <a:ea typeface="ＭＳ Ｐゴシック" panose="020B0600070205080204" pitchFamily="34" charset="-128"/>
            </a:endParaRPr>
          </a:p>
        </p:txBody>
      </p:sp>
      <p:sp>
        <p:nvSpPr>
          <p:cNvPr id="23556" name="Slide Number Placeholder 10"/>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a:spcBef>
                <a:spcPct val="0"/>
              </a:spcBef>
              <a:buClrTx/>
              <a:buSzTx/>
              <a:buFontTx/>
              <a:buNone/>
            </a:pPr>
            <a:fld id="{A3188697-35BF-4D04-A77A-2E38EB6A3F28}" type="slidenum">
              <a:rPr lang="en-US" altLang="en-US" sz="1400">
                <a:solidFill>
                  <a:schemeClr val="tx1"/>
                </a:solidFill>
              </a:rPr>
              <a:pPr>
                <a:spcBef>
                  <a:spcPct val="0"/>
                </a:spcBef>
                <a:buClrTx/>
                <a:buSzTx/>
                <a:buFontTx/>
                <a:buNone/>
              </a:pPr>
              <a:t>8</a:t>
            </a:fld>
            <a:endParaRPr lang="en-US" altLang="en-US" sz="1400">
              <a:solidFill>
                <a:schemeClr val="tx1"/>
              </a:solidFill>
            </a:endParaRPr>
          </a:p>
        </p:txBody>
      </p:sp>
      <p:sp>
        <p:nvSpPr>
          <p:cNvPr id="23557" name="Slide Number Placeholder 6"/>
          <p:cNvSpPr txBox="1">
            <a:spLocks noGrp="1"/>
          </p:cNvSpPr>
          <p:nvPr/>
        </p:nvSpPr>
        <p:spPr bwMode="auto">
          <a:xfrm>
            <a:off x="8229600" y="6245225"/>
            <a:ext cx="4572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algn="r" eaLnBrk="1" hangingPunct="1">
              <a:spcBef>
                <a:spcPct val="0"/>
              </a:spcBef>
              <a:buClrTx/>
              <a:buSzTx/>
              <a:buFontTx/>
              <a:buNone/>
            </a:pPr>
            <a:fld id="{25E5E7A5-E4AF-4B2A-9B07-4E4E10F725E7}" type="slidenum">
              <a:rPr lang="en-US" altLang="en-US" sz="1400">
                <a:solidFill>
                  <a:schemeClr val="tx1"/>
                </a:solidFill>
              </a:rPr>
              <a:pPr algn="r" eaLnBrk="1" hangingPunct="1">
                <a:spcBef>
                  <a:spcPct val="0"/>
                </a:spcBef>
                <a:buClrTx/>
                <a:buSzTx/>
                <a:buFontTx/>
                <a:buNone/>
              </a:pPr>
              <a:t>8</a:t>
            </a:fld>
            <a:endParaRPr lang="en-US" altLang="en-US" sz="1400">
              <a:solidFill>
                <a:schemeClr val="tx1"/>
              </a:solidFill>
            </a:endParaRPr>
          </a:p>
        </p:txBody>
      </p:sp>
      <p:sp>
        <p:nvSpPr>
          <p:cNvPr id="23558" name="Rectangle 3"/>
          <p:cNvSpPr>
            <a:spLocks noChangeArrowheads="1"/>
          </p:cNvSpPr>
          <p:nvPr/>
        </p:nvSpPr>
        <p:spPr bwMode="auto">
          <a:xfrm>
            <a:off x="5867400" y="5181600"/>
            <a:ext cx="3048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eaLnBrk="1" hangingPunct="1">
              <a:spcBef>
                <a:spcPct val="0"/>
              </a:spcBef>
              <a:buFont typeface="Zapf Dingbats" charset="2"/>
              <a:buNone/>
            </a:pPr>
            <a:endParaRPr lang="en-US" altLang="en-US" sz="2800"/>
          </a:p>
        </p:txBody>
      </p:sp>
      <p:sp>
        <p:nvSpPr>
          <p:cNvPr id="23559" name="Date Placeholder 6"/>
          <p:cNvSpPr txBox="1">
            <a:spLocks noGrp="1"/>
          </p:cNvSpPr>
          <p:nvPr/>
        </p:nvSpPr>
        <p:spPr bwMode="auto">
          <a:xfrm>
            <a:off x="457200" y="6245225"/>
            <a:ext cx="26670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eaLnBrk="1" hangingPunct="1">
              <a:spcBef>
                <a:spcPct val="0"/>
              </a:spcBef>
              <a:buClrTx/>
              <a:buSzTx/>
              <a:buFontTx/>
              <a:buNone/>
            </a:pPr>
            <a:endParaRPr lang="en-US" altLang="en-US" sz="1400">
              <a:solidFill>
                <a:schemeClr val="tx1"/>
              </a:solidFill>
            </a:endParaRPr>
          </a:p>
        </p:txBody>
      </p:sp>
      <p:sp>
        <p:nvSpPr>
          <p:cNvPr id="23560" name="Date Placeholder 8"/>
          <p:cNvSpPr txBox="1">
            <a:spLocks noGrp="1"/>
          </p:cNvSpPr>
          <p:nvPr/>
        </p:nvSpPr>
        <p:spPr bwMode="auto">
          <a:xfrm>
            <a:off x="457200" y="6245225"/>
            <a:ext cx="3505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eaLnBrk="1" hangingPunct="1">
              <a:spcBef>
                <a:spcPct val="0"/>
              </a:spcBef>
              <a:buClrTx/>
              <a:buSzTx/>
              <a:buFontTx/>
              <a:buNone/>
            </a:pPr>
            <a:endParaRPr lang="en-US" altLang="en-US" sz="1400">
              <a:solidFill>
                <a:schemeClr val="tx1"/>
              </a:solidFill>
            </a:endParaRPr>
          </a:p>
        </p:txBody>
      </p:sp>
      <p:pic>
        <p:nvPicPr>
          <p:cNvPr id="23561" name="Picture 11" descr="\\Afsc\ocd\Communications\Education\Northern Fur Seal Curriculum\nfs photos\rrr for harriet\DSC_018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9800" y="2362200"/>
            <a:ext cx="2824163" cy="3487738"/>
          </a:xfrm>
          <a:prstGeom prst="rect">
            <a:avLst/>
          </a:prstGeom>
          <a:noFill/>
          <a:ln>
            <a:noFill/>
          </a:ln>
          <a:effectLst>
            <a:outerShdw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62" name="Date Placeholder 11"/>
          <p:cNvSpPr>
            <a:spLocks noGrp="1"/>
          </p:cNvSpPr>
          <p:nvPr>
            <p:ph type="dt"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a:spcBef>
                <a:spcPct val="0"/>
              </a:spcBef>
              <a:buClrTx/>
              <a:buSzTx/>
              <a:buFontTx/>
              <a:buNone/>
            </a:pPr>
            <a:r>
              <a:rPr lang="en-US" altLang="en-US" sz="2000" smtClean="0">
                <a:solidFill>
                  <a:schemeClr val="tx1"/>
                </a:solidFill>
                <a:cs typeface="Arial" panose="020B0604020202020204" pitchFamily="34" charset="0"/>
              </a:rPr>
              <a:t>Lesson 5:</a:t>
            </a:r>
            <a:r>
              <a:rPr lang="en-US" altLang="en-US" sz="1700" smtClean="0">
                <a:solidFill>
                  <a:schemeClr val="tx1"/>
                </a:solidFill>
                <a:cs typeface="Arial" panose="020B0604020202020204" pitchFamily="34" charset="0"/>
              </a:rPr>
              <a:t> </a:t>
            </a:r>
            <a:r>
              <a:rPr lang="en-US" altLang="en-US" sz="2000" b="0" i="1" smtClean="0">
                <a:solidFill>
                  <a:schemeClr val="tx1"/>
                </a:solidFill>
                <a:cs typeface="Arial" panose="020B0604020202020204" pitchFamily="34" charset="0"/>
              </a:rPr>
              <a:t>How do fur seals dive?</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228600" y="228600"/>
            <a:ext cx="7010400" cy="990600"/>
          </a:xfrm>
        </p:spPr>
        <p:txBody>
          <a:bodyPr anchor="b"/>
          <a:lstStyle/>
          <a:p>
            <a:pPr eaLnBrk="1" hangingPunct="1"/>
            <a:r>
              <a:rPr lang="en-US" altLang="en-US" sz="4000" smtClean="0">
                <a:solidFill>
                  <a:schemeClr val="tx1"/>
                </a:solidFill>
                <a:latin typeface="Unangam Tunuu  Normal" panose="00000400000000000000" pitchFamily="2" charset="0"/>
                <a:ea typeface="ＭＳ Ｐゴシック" panose="020B0600070205080204" pitchFamily="34" charset="-128"/>
              </a:rPr>
              <a:t/>
            </a:r>
            <a:br>
              <a:rPr lang="en-US" altLang="en-US" sz="4000" smtClean="0">
                <a:solidFill>
                  <a:schemeClr val="tx1"/>
                </a:solidFill>
                <a:latin typeface="Unangam Tunuu  Normal" panose="00000400000000000000" pitchFamily="2" charset="0"/>
                <a:ea typeface="ＭＳ Ｐゴシック" panose="020B0600070205080204" pitchFamily="34" charset="-128"/>
              </a:rPr>
            </a:br>
            <a:r>
              <a:rPr lang="en-US" altLang="en-US" sz="4000" smtClean="0">
                <a:solidFill>
                  <a:schemeClr val="tx1"/>
                </a:solidFill>
                <a:latin typeface="Unangam Tunuu  Normal" panose="00000400000000000000" pitchFamily="2" charset="0"/>
                <a:ea typeface="ＭＳ Ｐゴシック" panose="020B0600070205080204" pitchFamily="34" charset="-128"/>
              </a:rPr>
              <a:t>What can we learn </a:t>
            </a:r>
            <a:br>
              <a:rPr lang="en-US" altLang="en-US" sz="4000" smtClean="0">
                <a:solidFill>
                  <a:schemeClr val="tx1"/>
                </a:solidFill>
                <a:latin typeface="Unangam Tunuu  Normal" panose="00000400000000000000" pitchFamily="2" charset="0"/>
                <a:ea typeface="ＭＳ Ｐゴシック" panose="020B0600070205080204" pitchFamily="34" charset="-128"/>
              </a:rPr>
            </a:br>
            <a:r>
              <a:rPr lang="en-US" altLang="en-US" sz="4000" smtClean="0">
                <a:solidFill>
                  <a:schemeClr val="tx1"/>
                </a:solidFill>
                <a:latin typeface="Unangam Tunuu  Normal" panose="00000400000000000000" pitchFamily="2" charset="0"/>
                <a:ea typeface="ＭＳ Ｐゴシック" panose="020B0600070205080204" pitchFamily="34" charset="-128"/>
              </a:rPr>
              <a:t>from diving?</a:t>
            </a:r>
          </a:p>
        </p:txBody>
      </p:sp>
      <p:sp>
        <p:nvSpPr>
          <p:cNvPr id="25603" name="Slide Number Placeholder 10"/>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a:spcBef>
                <a:spcPct val="0"/>
              </a:spcBef>
              <a:buClrTx/>
              <a:buSzTx/>
              <a:buFontTx/>
              <a:buNone/>
            </a:pPr>
            <a:fld id="{54A9E9A6-A856-4220-BA93-C33DEAB8B478}" type="slidenum">
              <a:rPr lang="en-US" altLang="en-US" sz="1400">
                <a:solidFill>
                  <a:schemeClr val="tx1"/>
                </a:solidFill>
              </a:rPr>
              <a:pPr>
                <a:spcBef>
                  <a:spcPct val="0"/>
                </a:spcBef>
                <a:buClrTx/>
                <a:buSzTx/>
                <a:buFontTx/>
                <a:buNone/>
              </a:pPr>
              <a:t>9</a:t>
            </a:fld>
            <a:endParaRPr lang="en-US" altLang="en-US" sz="1400">
              <a:solidFill>
                <a:schemeClr val="tx1"/>
              </a:solidFill>
            </a:endParaRPr>
          </a:p>
        </p:txBody>
      </p:sp>
      <p:sp>
        <p:nvSpPr>
          <p:cNvPr id="25604" name="Slide Number Placeholder 12"/>
          <p:cNvSpPr txBox="1">
            <a:spLocks noGrp="1"/>
          </p:cNvSpPr>
          <p:nvPr/>
        </p:nvSpPr>
        <p:spPr bwMode="auto">
          <a:xfrm>
            <a:off x="8229600" y="6245225"/>
            <a:ext cx="4572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algn="r" eaLnBrk="1" hangingPunct="1">
              <a:spcBef>
                <a:spcPct val="0"/>
              </a:spcBef>
              <a:buClrTx/>
              <a:buSzTx/>
              <a:buFontTx/>
              <a:buNone/>
            </a:pPr>
            <a:fld id="{2733A1E5-CD6A-4A32-889E-AD237B553E8B}" type="slidenum">
              <a:rPr lang="en-US" altLang="en-US" sz="1400">
                <a:solidFill>
                  <a:schemeClr val="tx1"/>
                </a:solidFill>
              </a:rPr>
              <a:pPr algn="r" eaLnBrk="1" hangingPunct="1">
                <a:spcBef>
                  <a:spcPct val="0"/>
                </a:spcBef>
                <a:buClrTx/>
                <a:buSzTx/>
                <a:buFontTx/>
                <a:buNone/>
              </a:pPr>
              <a:t>9</a:t>
            </a:fld>
            <a:endParaRPr lang="en-US" altLang="en-US" sz="1400">
              <a:solidFill>
                <a:schemeClr val="tx1"/>
              </a:solidFill>
            </a:endParaRPr>
          </a:p>
        </p:txBody>
      </p:sp>
      <p:sp>
        <p:nvSpPr>
          <p:cNvPr id="25605" name="Date Placeholder 6"/>
          <p:cNvSpPr txBox="1">
            <a:spLocks noGrp="1"/>
          </p:cNvSpPr>
          <p:nvPr/>
        </p:nvSpPr>
        <p:spPr bwMode="auto">
          <a:xfrm>
            <a:off x="457200" y="6245225"/>
            <a:ext cx="26670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eaLnBrk="1" hangingPunct="1">
              <a:spcBef>
                <a:spcPct val="0"/>
              </a:spcBef>
              <a:buClrTx/>
              <a:buSzTx/>
              <a:buFontTx/>
              <a:buNone/>
            </a:pPr>
            <a:endParaRPr lang="en-US" altLang="en-US" sz="1400">
              <a:solidFill>
                <a:schemeClr val="tx1"/>
              </a:solidFill>
            </a:endParaRPr>
          </a:p>
        </p:txBody>
      </p:sp>
      <p:sp>
        <p:nvSpPr>
          <p:cNvPr id="25606" name="Text Placeholder 7"/>
          <p:cNvSpPr>
            <a:spLocks/>
          </p:cNvSpPr>
          <p:nvPr/>
        </p:nvSpPr>
        <p:spPr bwMode="auto">
          <a:xfrm>
            <a:off x="304800" y="1295400"/>
            <a:ext cx="73152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r>
              <a:rPr lang="en-US" altLang="en-US" sz="2800"/>
              <a:t>When, where, how often, and how deep seals are diving</a:t>
            </a:r>
          </a:p>
          <a:p>
            <a:r>
              <a:rPr lang="en-US" altLang="en-US" sz="2800"/>
              <a:t>Competition with fisheries and risk of bycatch of seals in fisheries</a:t>
            </a:r>
          </a:p>
        </p:txBody>
      </p:sp>
      <p:sp>
        <p:nvSpPr>
          <p:cNvPr id="25607" name="Text Placeholder 7"/>
          <p:cNvSpPr>
            <a:spLocks/>
          </p:cNvSpPr>
          <p:nvPr/>
        </p:nvSpPr>
        <p:spPr bwMode="auto">
          <a:xfrm>
            <a:off x="4876800" y="1524000"/>
            <a:ext cx="41148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a:buFont typeface="Zapf Dingbats" charset="2"/>
              <a:buNone/>
            </a:pPr>
            <a:endParaRPr lang="en-US" altLang="en-US" sz="2800"/>
          </a:p>
        </p:txBody>
      </p:sp>
      <p:pic>
        <p:nvPicPr>
          <p:cNvPr id="25608" name="Picture 9" descr="IMG_189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3429000"/>
            <a:ext cx="3124200" cy="2414588"/>
          </a:xfrm>
          <a:prstGeom prst="rect">
            <a:avLst/>
          </a:prstGeom>
          <a:noFill/>
          <a:ln>
            <a:noFill/>
          </a:ln>
          <a:effectLst>
            <a:outerShdw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9" name="Picture 10" descr="pupsattag1979JB.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09600" y="3429000"/>
            <a:ext cx="3962400" cy="2417763"/>
          </a:xfrm>
          <a:prstGeom prst="rect">
            <a:avLst/>
          </a:prstGeom>
          <a:noFill/>
          <a:ln>
            <a:noFill/>
          </a:ln>
          <a:effectLst>
            <a:outerShdw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10" name="Date Placeholder 11"/>
          <p:cNvSpPr>
            <a:spLocks noGrp="1"/>
          </p:cNvSpPr>
          <p:nvPr>
            <p:ph type="dt"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a:spcBef>
                <a:spcPct val="0"/>
              </a:spcBef>
              <a:buClrTx/>
              <a:buSzTx/>
              <a:buFontTx/>
              <a:buNone/>
            </a:pPr>
            <a:r>
              <a:rPr lang="en-US" altLang="en-US" sz="2000" smtClean="0">
                <a:solidFill>
                  <a:schemeClr val="tx1"/>
                </a:solidFill>
                <a:cs typeface="Arial" panose="020B0604020202020204" pitchFamily="34" charset="0"/>
              </a:rPr>
              <a:t>Lesson 5:</a:t>
            </a:r>
            <a:r>
              <a:rPr lang="en-US" altLang="en-US" sz="1700" smtClean="0">
                <a:solidFill>
                  <a:schemeClr val="tx1"/>
                </a:solidFill>
                <a:cs typeface="Arial" panose="020B0604020202020204" pitchFamily="34" charset="0"/>
              </a:rPr>
              <a:t> </a:t>
            </a:r>
            <a:r>
              <a:rPr lang="en-US" altLang="en-US" sz="2000" b="0" i="1" smtClean="0">
                <a:solidFill>
                  <a:schemeClr val="tx1"/>
                </a:solidFill>
                <a:cs typeface="Arial" panose="020B0604020202020204" pitchFamily="34" charset="0"/>
              </a:rPr>
              <a:t>How do fur seals dive?</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228600" y="228600"/>
            <a:ext cx="8763000" cy="990600"/>
          </a:xfrm>
        </p:spPr>
        <p:txBody>
          <a:bodyPr anchor="b"/>
          <a:lstStyle/>
          <a:p>
            <a:pPr eaLnBrk="1" hangingPunct="1"/>
            <a:r>
              <a:rPr lang="en-US" altLang="en-US" sz="4000" smtClean="0">
                <a:solidFill>
                  <a:schemeClr val="tx1"/>
                </a:solidFill>
                <a:latin typeface="Unangam Tunuu  Normal" panose="00000400000000000000" pitchFamily="2" charset="0"/>
                <a:ea typeface="ＭＳ Ｐゴシック" panose="020B0600070205080204" pitchFamily="34" charset="-128"/>
              </a:rPr>
              <a:t>How do we know?</a:t>
            </a:r>
          </a:p>
        </p:txBody>
      </p:sp>
      <p:sp>
        <p:nvSpPr>
          <p:cNvPr id="27651" name="Slide Number Placeholder 10"/>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a:spcBef>
                <a:spcPct val="0"/>
              </a:spcBef>
              <a:buClrTx/>
              <a:buSzTx/>
              <a:buFontTx/>
              <a:buNone/>
            </a:pPr>
            <a:fld id="{13C93560-70FF-4447-8ED6-D6EE3054C301}" type="slidenum">
              <a:rPr lang="en-US" altLang="en-US" sz="1400">
                <a:solidFill>
                  <a:schemeClr val="tx1"/>
                </a:solidFill>
              </a:rPr>
              <a:pPr>
                <a:spcBef>
                  <a:spcPct val="0"/>
                </a:spcBef>
                <a:buClrTx/>
                <a:buSzTx/>
                <a:buFontTx/>
                <a:buNone/>
              </a:pPr>
              <a:t>10</a:t>
            </a:fld>
            <a:endParaRPr lang="en-US" altLang="en-US" sz="1400">
              <a:solidFill>
                <a:schemeClr val="tx1"/>
              </a:solidFill>
            </a:endParaRPr>
          </a:p>
        </p:txBody>
      </p:sp>
      <p:sp>
        <p:nvSpPr>
          <p:cNvPr id="27652" name="Slide Number Placeholder 12"/>
          <p:cNvSpPr txBox="1">
            <a:spLocks noGrp="1"/>
          </p:cNvSpPr>
          <p:nvPr/>
        </p:nvSpPr>
        <p:spPr bwMode="auto">
          <a:xfrm>
            <a:off x="8229600" y="6245225"/>
            <a:ext cx="4572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algn="r" eaLnBrk="1" hangingPunct="1">
              <a:spcBef>
                <a:spcPct val="0"/>
              </a:spcBef>
              <a:buClrTx/>
              <a:buSzTx/>
              <a:buFontTx/>
              <a:buNone/>
            </a:pPr>
            <a:fld id="{A1AC1771-6E9B-43F8-97C2-A2822B32D435}" type="slidenum">
              <a:rPr lang="en-US" altLang="en-US" sz="1400">
                <a:solidFill>
                  <a:schemeClr val="tx1"/>
                </a:solidFill>
              </a:rPr>
              <a:pPr algn="r" eaLnBrk="1" hangingPunct="1">
                <a:spcBef>
                  <a:spcPct val="0"/>
                </a:spcBef>
                <a:buClrTx/>
                <a:buSzTx/>
                <a:buFontTx/>
                <a:buNone/>
              </a:pPr>
              <a:t>10</a:t>
            </a:fld>
            <a:endParaRPr lang="en-US" altLang="en-US" sz="1400">
              <a:solidFill>
                <a:schemeClr val="tx1"/>
              </a:solidFill>
            </a:endParaRPr>
          </a:p>
        </p:txBody>
      </p:sp>
      <p:sp>
        <p:nvSpPr>
          <p:cNvPr id="27653" name="Date Placeholder 6"/>
          <p:cNvSpPr txBox="1">
            <a:spLocks noGrp="1"/>
          </p:cNvSpPr>
          <p:nvPr/>
        </p:nvSpPr>
        <p:spPr bwMode="auto">
          <a:xfrm>
            <a:off x="457200" y="6245225"/>
            <a:ext cx="26670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eaLnBrk="1" hangingPunct="1">
              <a:spcBef>
                <a:spcPct val="0"/>
              </a:spcBef>
              <a:buClrTx/>
              <a:buSzTx/>
              <a:buFontTx/>
              <a:buNone/>
            </a:pPr>
            <a:endParaRPr lang="en-US" altLang="en-US" sz="1400">
              <a:solidFill>
                <a:schemeClr val="tx1"/>
              </a:solidFill>
            </a:endParaRPr>
          </a:p>
        </p:txBody>
      </p:sp>
      <p:sp>
        <p:nvSpPr>
          <p:cNvPr id="27654" name="Text Placeholder 7"/>
          <p:cNvSpPr>
            <a:spLocks/>
          </p:cNvSpPr>
          <p:nvPr/>
        </p:nvSpPr>
        <p:spPr bwMode="auto">
          <a:xfrm>
            <a:off x="228600" y="1219200"/>
            <a:ext cx="89154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200150" indent="-28575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r>
              <a:rPr lang="en-US" altLang="en-US" sz="2800"/>
              <a:t>Instruments on seals</a:t>
            </a:r>
          </a:p>
          <a:p>
            <a:pPr lvl="1">
              <a:spcBef>
                <a:spcPts val="300"/>
              </a:spcBef>
            </a:pPr>
            <a:r>
              <a:rPr lang="en-US" altLang="en-US" sz="2200" b="1"/>
              <a:t>Time-depth recorders </a:t>
            </a:r>
            <a:r>
              <a:rPr lang="en-US" altLang="en-US" sz="2200"/>
              <a:t>(TDRs) give time and the depth of dives </a:t>
            </a:r>
          </a:p>
          <a:p>
            <a:pPr lvl="2">
              <a:spcBef>
                <a:spcPts val="300"/>
              </a:spcBef>
              <a:buClr>
                <a:schemeClr val="folHlink"/>
              </a:buClr>
              <a:buFont typeface="Zapf Dingbats" charset="2"/>
              <a:buChar char=""/>
            </a:pPr>
            <a:r>
              <a:rPr lang="en-US" altLang="en-US" sz="2200"/>
              <a:t>instrument must be retrieved </a:t>
            </a:r>
          </a:p>
          <a:p>
            <a:pPr lvl="2">
              <a:spcBef>
                <a:spcPts val="300"/>
              </a:spcBef>
              <a:buClr>
                <a:schemeClr val="folHlink"/>
              </a:buClr>
              <a:buFont typeface="Zapf Dingbats" charset="2"/>
              <a:buChar char=""/>
            </a:pPr>
            <a:r>
              <a:rPr lang="en-US" altLang="en-US" sz="2200"/>
              <a:t>less expensive but doesn’t collect location information</a:t>
            </a:r>
          </a:p>
          <a:p>
            <a:pPr lvl="1">
              <a:spcBef>
                <a:spcPts val="300"/>
              </a:spcBef>
            </a:pPr>
            <a:r>
              <a:rPr lang="en-US" altLang="en-US" sz="2200" b="1"/>
              <a:t>Satellite-linked instruments </a:t>
            </a:r>
            <a:r>
              <a:rPr lang="en-US" altLang="en-US" sz="2200"/>
              <a:t>transmit dive and location data </a:t>
            </a:r>
            <a:br>
              <a:rPr lang="en-US" altLang="en-US" sz="2200"/>
            </a:br>
            <a:r>
              <a:rPr lang="en-US" altLang="en-US" sz="2200"/>
              <a:t>via satellites to computers</a:t>
            </a:r>
          </a:p>
          <a:p>
            <a:pPr lvl="2">
              <a:spcBef>
                <a:spcPts val="300"/>
              </a:spcBef>
              <a:buClr>
                <a:schemeClr val="folHlink"/>
              </a:buClr>
              <a:buFont typeface="Zapf Dingbats" charset="2"/>
              <a:buChar char=""/>
            </a:pPr>
            <a:r>
              <a:rPr lang="en-US" altLang="en-US" sz="2200"/>
              <a:t>no instrument retrieval</a:t>
            </a:r>
          </a:p>
          <a:p>
            <a:pPr lvl="2">
              <a:spcBef>
                <a:spcPts val="300"/>
              </a:spcBef>
              <a:buClr>
                <a:schemeClr val="folHlink"/>
              </a:buClr>
              <a:buFont typeface="Zapf Dingbats" charset="2"/>
              <a:buChar char=""/>
            </a:pPr>
            <a:r>
              <a:rPr lang="en-US" altLang="en-US" sz="2200"/>
              <a:t>more expensive</a:t>
            </a:r>
          </a:p>
          <a:p>
            <a:pPr lvl="1">
              <a:spcBef>
                <a:spcPts val="300"/>
              </a:spcBef>
            </a:pPr>
            <a:r>
              <a:rPr lang="en-US" altLang="en-US" sz="2200" b="1"/>
              <a:t>GPS tags </a:t>
            </a:r>
            <a:r>
              <a:rPr lang="en-US" altLang="en-US" sz="2200"/>
              <a:t>record location</a:t>
            </a:r>
          </a:p>
          <a:p>
            <a:pPr lvl="2">
              <a:spcBef>
                <a:spcPts val="300"/>
              </a:spcBef>
              <a:buClr>
                <a:schemeClr val="folHlink"/>
              </a:buClr>
              <a:buFont typeface="Zapf Dingbats" charset="2"/>
              <a:buChar char=""/>
            </a:pPr>
            <a:r>
              <a:rPr lang="en-US" altLang="en-US" sz="2200"/>
              <a:t>Must be combined with TDR</a:t>
            </a:r>
          </a:p>
          <a:p>
            <a:pPr lvl="1">
              <a:spcBef>
                <a:spcPts val="300"/>
              </a:spcBef>
            </a:pPr>
            <a:r>
              <a:rPr lang="en-US" altLang="en-US" sz="2200" b="1"/>
              <a:t>Cell phone tags</a:t>
            </a:r>
          </a:p>
          <a:p>
            <a:pPr lvl="2">
              <a:spcBef>
                <a:spcPts val="300"/>
              </a:spcBef>
              <a:buClr>
                <a:schemeClr val="folHlink"/>
              </a:buClr>
              <a:buFont typeface="Zapf Dingbats" charset="2"/>
              <a:buChar char=""/>
            </a:pPr>
            <a:r>
              <a:rPr lang="en-US" altLang="en-US" sz="2200"/>
              <a:t>Can be used in more populated areas (not the Bering Sea!)</a:t>
            </a:r>
          </a:p>
          <a:p>
            <a:pPr lvl="2">
              <a:spcBef>
                <a:spcPts val="300"/>
              </a:spcBef>
              <a:buClr>
                <a:schemeClr val="folHlink"/>
              </a:buClr>
              <a:buFont typeface="Zapf Dingbats" charset="2"/>
              <a:buChar char=""/>
            </a:pPr>
            <a:endParaRPr lang="en-US" altLang="en-US" sz="2200"/>
          </a:p>
        </p:txBody>
      </p:sp>
      <p:sp>
        <p:nvSpPr>
          <p:cNvPr id="27655" name="Date Placeholder 11"/>
          <p:cNvSpPr>
            <a:spLocks noGrp="1"/>
          </p:cNvSpPr>
          <p:nvPr>
            <p:ph type="dt"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a:spcBef>
                <a:spcPct val="0"/>
              </a:spcBef>
              <a:buClrTx/>
              <a:buSzTx/>
              <a:buFontTx/>
              <a:buNone/>
            </a:pPr>
            <a:r>
              <a:rPr lang="en-US" altLang="en-US" sz="2000" smtClean="0">
                <a:solidFill>
                  <a:schemeClr val="tx1"/>
                </a:solidFill>
                <a:cs typeface="Arial" panose="020B0604020202020204" pitchFamily="34" charset="0"/>
              </a:rPr>
              <a:t>Lesson 5:</a:t>
            </a:r>
            <a:r>
              <a:rPr lang="en-US" altLang="en-US" sz="1700" smtClean="0">
                <a:solidFill>
                  <a:schemeClr val="tx1"/>
                </a:solidFill>
                <a:cs typeface="Arial" panose="020B0604020202020204" pitchFamily="34" charset="0"/>
              </a:rPr>
              <a:t> </a:t>
            </a:r>
            <a:r>
              <a:rPr lang="en-US" altLang="en-US" sz="2000" b="0" i="1" smtClean="0">
                <a:solidFill>
                  <a:schemeClr val="tx1"/>
                </a:solidFill>
                <a:cs typeface="Arial" panose="020B0604020202020204" pitchFamily="34" charset="0"/>
              </a:rPr>
              <a:t>How do fur seals dive?</a:t>
            </a:r>
          </a:p>
        </p:txBody>
      </p:sp>
      <p:pic>
        <p:nvPicPr>
          <p:cNvPr id="27656" name="Picture 9" descr="61077_SGP_tag (1)_smal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410200" y="3276600"/>
            <a:ext cx="2895600" cy="1927225"/>
          </a:xfrm>
          <a:prstGeom prst="rect">
            <a:avLst/>
          </a:prstGeom>
          <a:noFill/>
          <a:ln>
            <a:noFill/>
          </a:ln>
          <a:effectLst>
            <a:outerShdw dist="139700" dir="2700000" algn="l" rotWithShape="0">
              <a:srgbClr val="404040">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228600" y="228600"/>
            <a:ext cx="8763000" cy="990600"/>
          </a:xfrm>
        </p:spPr>
        <p:txBody>
          <a:bodyPr anchor="b"/>
          <a:lstStyle/>
          <a:p>
            <a:pPr eaLnBrk="1" hangingPunct="1"/>
            <a:r>
              <a:rPr lang="en-US" altLang="en-US" sz="4000" smtClean="0">
                <a:solidFill>
                  <a:schemeClr val="tx1"/>
                </a:solidFill>
                <a:latin typeface="Unangam Tunuu  Normal" panose="00000400000000000000" pitchFamily="2" charset="0"/>
                <a:ea typeface="ＭＳ Ｐゴシック" panose="020B0600070205080204" pitchFamily="34" charset="-128"/>
              </a:rPr>
              <a:t>Summary</a:t>
            </a:r>
          </a:p>
        </p:txBody>
      </p:sp>
      <p:sp>
        <p:nvSpPr>
          <p:cNvPr id="29699" name="Date Placeholder 11"/>
          <p:cNvSpPr>
            <a:spLocks noGrp="1"/>
          </p:cNvSpPr>
          <p:nvPr>
            <p:ph type="dt"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a:spcBef>
                <a:spcPct val="0"/>
              </a:spcBef>
              <a:buClrTx/>
              <a:buSzTx/>
              <a:buFontTx/>
              <a:buNone/>
            </a:pPr>
            <a:r>
              <a:rPr lang="en-US" altLang="en-US" sz="2000" smtClean="0">
                <a:solidFill>
                  <a:schemeClr val="tx1"/>
                </a:solidFill>
                <a:cs typeface="Arial" panose="020B0604020202020204" pitchFamily="34" charset="0"/>
              </a:rPr>
              <a:t>Lesson 5:</a:t>
            </a:r>
            <a:r>
              <a:rPr lang="en-US" altLang="en-US" sz="1700" smtClean="0">
                <a:solidFill>
                  <a:schemeClr val="tx1"/>
                </a:solidFill>
                <a:cs typeface="Arial" panose="020B0604020202020204" pitchFamily="34" charset="0"/>
              </a:rPr>
              <a:t> </a:t>
            </a:r>
            <a:r>
              <a:rPr lang="en-US" altLang="en-US" sz="2000" b="0" i="1" smtClean="0">
                <a:solidFill>
                  <a:schemeClr val="tx1"/>
                </a:solidFill>
                <a:cs typeface="Arial" panose="020B0604020202020204" pitchFamily="34" charset="0"/>
              </a:rPr>
              <a:t>How do fur seals dive?</a:t>
            </a:r>
          </a:p>
        </p:txBody>
      </p:sp>
      <p:sp>
        <p:nvSpPr>
          <p:cNvPr id="29700" name="Slide Number Placeholder 10"/>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a:spcBef>
                <a:spcPct val="0"/>
              </a:spcBef>
              <a:buClrTx/>
              <a:buSzTx/>
              <a:buFontTx/>
              <a:buNone/>
            </a:pPr>
            <a:fld id="{9ED29AD0-B9A7-442A-8B87-BBBD18FD3A03}" type="slidenum">
              <a:rPr lang="en-US" altLang="en-US" sz="1400">
                <a:solidFill>
                  <a:schemeClr val="tx1"/>
                </a:solidFill>
              </a:rPr>
              <a:pPr>
                <a:spcBef>
                  <a:spcPct val="0"/>
                </a:spcBef>
                <a:buClrTx/>
                <a:buSzTx/>
                <a:buFontTx/>
                <a:buNone/>
              </a:pPr>
              <a:t>11</a:t>
            </a:fld>
            <a:endParaRPr lang="en-US" altLang="en-US" sz="1400">
              <a:solidFill>
                <a:schemeClr val="tx1"/>
              </a:solidFill>
            </a:endParaRPr>
          </a:p>
        </p:txBody>
      </p:sp>
      <p:sp>
        <p:nvSpPr>
          <p:cNvPr id="29701" name="Slide Number Placeholder 12"/>
          <p:cNvSpPr txBox="1">
            <a:spLocks noGrp="1"/>
          </p:cNvSpPr>
          <p:nvPr/>
        </p:nvSpPr>
        <p:spPr bwMode="auto">
          <a:xfrm>
            <a:off x="8229600" y="6245225"/>
            <a:ext cx="4572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algn="r" eaLnBrk="1" hangingPunct="1">
              <a:spcBef>
                <a:spcPct val="0"/>
              </a:spcBef>
              <a:buClrTx/>
              <a:buSzTx/>
              <a:buFontTx/>
              <a:buNone/>
            </a:pPr>
            <a:fld id="{234EF8CE-F086-40ED-B8F3-B3163612CA14}" type="slidenum">
              <a:rPr lang="en-US" altLang="en-US" sz="1400">
                <a:solidFill>
                  <a:schemeClr val="tx1"/>
                </a:solidFill>
              </a:rPr>
              <a:pPr algn="r" eaLnBrk="1" hangingPunct="1">
                <a:spcBef>
                  <a:spcPct val="0"/>
                </a:spcBef>
                <a:buClrTx/>
                <a:buSzTx/>
                <a:buFontTx/>
                <a:buNone/>
              </a:pPr>
              <a:t>11</a:t>
            </a:fld>
            <a:endParaRPr lang="en-US" altLang="en-US" sz="1400">
              <a:solidFill>
                <a:schemeClr val="tx1"/>
              </a:solidFill>
            </a:endParaRPr>
          </a:p>
        </p:txBody>
      </p:sp>
      <p:sp>
        <p:nvSpPr>
          <p:cNvPr id="29702" name="Date Placeholder 6"/>
          <p:cNvSpPr txBox="1">
            <a:spLocks noGrp="1"/>
          </p:cNvSpPr>
          <p:nvPr/>
        </p:nvSpPr>
        <p:spPr bwMode="auto">
          <a:xfrm>
            <a:off x="457200" y="6245225"/>
            <a:ext cx="26670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eaLnBrk="1" hangingPunct="1">
              <a:spcBef>
                <a:spcPct val="0"/>
              </a:spcBef>
              <a:buClrTx/>
              <a:buSzTx/>
              <a:buFontTx/>
              <a:buNone/>
            </a:pPr>
            <a:endParaRPr lang="en-US" altLang="en-US" sz="1400">
              <a:solidFill>
                <a:schemeClr val="tx1"/>
              </a:solidFill>
            </a:endParaRPr>
          </a:p>
        </p:txBody>
      </p:sp>
      <p:sp>
        <p:nvSpPr>
          <p:cNvPr id="29703" name="Text Placeholder 7"/>
          <p:cNvSpPr>
            <a:spLocks/>
          </p:cNvSpPr>
          <p:nvPr/>
        </p:nvSpPr>
        <p:spPr bwMode="auto">
          <a:xfrm>
            <a:off x="228600" y="1447800"/>
            <a:ext cx="86868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r>
              <a:rPr lang="en-US" altLang="en-US" sz="2800"/>
              <a:t>Fur seals dive to eat</a:t>
            </a:r>
          </a:p>
          <a:p>
            <a:r>
              <a:rPr lang="en-US" altLang="en-US" sz="2800"/>
              <a:t>Fur seals can see and hear underwater</a:t>
            </a:r>
          </a:p>
          <a:p>
            <a:r>
              <a:rPr lang="en-US" altLang="en-US" sz="2800"/>
              <a:t>Their bodies are adapted to being in cold water</a:t>
            </a:r>
          </a:p>
          <a:p>
            <a:r>
              <a:rPr lang="en-US" altLang="en-US" sz="2800"/>
              <a:t>The average dive is 2.2 minutes</a:t>
            </a:r>
          </a:p>
          <a:p>
            <a:endParaRPr lang="en-US" altLang="en-US" sz="280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Fur Seal C2">
  <a:themeElements>
    <a:clrScheme name="Fur Seal 2">
      <a:dk1>
        <a:srgbClr val="6B1525"/>
      </a:dk1>
      <a:lt1>
        <a:srgbClr val="F3D49C"/>
      </a:lt1>
      <a:dk2>
        <a:srgbClr val="32274F"/>
      </a:dk2>
      <a:lt2>
        <a:srgbClr val="F2EEDE"/>
      </a:lt2>
      <a:accent1>
        <a:srgbClr val="687130"/>
      </a:accent1>
      <a:accent2>
        <a:srgbClr val="4B1C3D"/>
      </a:accent2>
      <a:accent3>
        <a:srgbClr val="FFFFFF"/>
      </a:accent3>
      <a:accent4>
        <a:srgbClr val="000000"/>
      </a:accent4>
      <a:accent5>
        <a:srgbClr val="3D672F"/>
      </a:accent5>
      <a:accent6>
        <a:srgbClr val="97361F"/>
      </a:accent6>
      <a:hlink>
        <a:srgbClr val="C05E24"/>
      </a:hlink>
      <a:folHlink>
        <a:srgbClr val="6B4887"/>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defRPr>
        </a:defPPr>
      </a:lstStyle>
    </a:lnDef>
  </a:objectDefaults>
  <a:extraClrSchemeLst>
    <a:extraClrScheme>
      <a:clrScheme name="Textured 1">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2B5481"/>
        </a:dk2>
        <a:lt2>
          <a:srgbClr val="CCFF99"/>
        </a:lt2>
        <a:accent1>
          <a:srgbClr val="33CC33"/>
        </a:accent1>
        <a:accent2>
          <a:srgbClr val="46562A"/>
        </a:accent2>
        <a:accent3>
          <a:srgbClr val="ACB3C1"/>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2B5481"/>
        </a:dk2>
        <a:lt2>
          <a:srgbClr val="FFFFCC"/>
        </a:lt2>
        <a:accent1>
          <a:srgbClr val="5E5884"/>
        </a:accent1>
        <a:accent2>
          <a:srgbClr val="8AB29D"/>
        </a:accent2>
        <a:accent3>
          <a:srgbClr val="ACB3C1"/>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80808"/>
        </a:dk1>
        <a:lt1>
          <a:srgbClr val="FFFFFF"/>
        </a:lt1>
        <a:dk2>
          <a:srgbClr val="2B5481"/>
        </a:dk2>
        <a:lt2>
          <a:srgbClr val="FFFFFF"/>
        </a:lt2>
        <a:accent1>
          <a:srgbClr val="666699"/>
        </a:accent1>
        <a:accent2>
          <a:srgbClr val="3366CC"/>
        </a:accent2>
        <a:accent3>
          <a:srgbClr val="ACB3C1"/>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Fur Seal C2.thmx</Template>
  <TotalTime>6203</TotalTime>
  <Words>1843</Words>
  <Application>Microsoft Office PowerPoint</Application>
  <PresentationFormat>On-screen Show (4:3)</PresentationFormat>
  <Paragraphs>182</Paragraphs>
  <Slides>12</Slides>
  <Notes>12</Notes>
  <HiddenSlides>0</HiddenSlides>
  <MMClips>0</MMClips>
  <ScaleCrop>false</ScaleCrop>
  <HeadingPairs>
    <vt:vector size="8" baseType="variant">
      <vt:variant>
        <vt:lpstr>Fonts Used</vt:lpstr>
      </vt:variant>
      <vt:variant>
        <vt:i4>4</vt:i4>
      </vt:variant>
      <vt:variant>
        <vt:lpstr>Theme</vt:lpstr>
      </vt:variant>
      <vt:variant>
        <vt:i4>1</vt:i4>
      </vt:variant>
      <vt:variant>
        <vt:lpstr>Links</vt:lpstr>
      </vt:variant>
      <vt:variant>
        <vt:i4>1</vt:i4>
      </vt:variant>
      <vt:variant>
        <vt:lpstr>Slide Titles</vt:lpstr>
      </vt:variant>
      <vt:variant>
        <vt:i4>12</vt:i4>
      </vt:variant>
    </vt:vector>
  </HeadingPairs>
  <TitlesOfParts>
    <vt:vector size="18" baseType="lpstr">
      <vt:lpstr>Arial</vt:lpstr>
      <vt:lpstr>ＭＳ Ｐゴシック</vt:lpstr>
      <vt:lpstr>Zapf Dingbats</vt:lpstr>
      <vt:lpstr>Unangam Tunuu  Normal</vt:lpstr>
      <vt:lpstr>Fur Seal C2</vt:lpstr>
      <vt:lpstr>???</vt:lpstr>
      <vt:lpstr>Laaquda{: The Northern Fur Seal</vt:lpstr>
      <vt:lpstr>What will you learn?</vt:lpstr>
      <vt:lpstr>Why do fur seals dive?</vt:lpstr>
      <vt:lpstr>How are fur seals  adapted to the water?</vt:lpstr>
      <vt:lpstr>How are fur seals  adapted to the water?</vt:lpstr>
      <vt:lpstr>How do fur seals  see and hear underwater?</vt:lpstr>
      <vt:lpstr>How do fur seals dive?</vt:lpstr>
      <vt:lpstr>When and how deep  do fur seals dive?</vt:lpstr>
      <vt:lpstr>How do fur seals  stay cool on land?</vt:lpstr>
      <vt:lpstr> What can we learn  from diving?</vt:lpstr>
      <vt:lpstr>How do we know?</vt:lpstr>
      <vt:lpstr>Summary</vt:lpstr>
    </vt:vector>
  </TitlesOfParts>
  <Company>NOAA/NMFS/AFSC/Education &amp; Outreach</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Northern Fur Seals</dc:title>
  <dc:creator>Lisa Hiruki-Raring, Pam Goddard, Harriet Huber</dc:creator>
  <cp:lastModifiedBy>Pamela Goddard</cp:lastModifiedBy>
  <cp:revision>364</cp:revision>
  <cp:lastPrinted>2011-03-12T01:12:25Z</cp:lastPrinted>
  <dcterms:created xsi:type="dcterms:W3CDTF">2012-12-12T00:09:27Z</dcterms:created>
  <dcterms:modified xsi:type="dcterms:W3CDTF">2018-05-30T21:26:07Z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9</vt:i4>
  </property>
</Properties>
</file>