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embedTrueTypeFonts="1" saveSubsetFonts="1" autoCompressPictures="0">
  <p:sldMasterIdLst>
    <p:sldMasterId id="2147484566" r:id="rId1"/>
  </p:sldMasterIdLst>
  <p:notesMasterIdLst>
    <p:notesMasterId r:id="rId12"/>
  </p:notesMasterIdLst>
  <p:handoutMasterIdLst>
    <p:handoutMasterId r:id="rId13"/>
  </p:handoutMasterIdLst>
  <p:sldIdLst>
    <p:sldId id="256" r:id="rId2"/>
    <p:sldId id="334" r:id="rId3"/>
    <p:sldId id="352" r:id="rId4"/>
    <p:sldId id="353" r:id="rId5"/>
    <p:sldId id="337" r:id="rId6"/>
    <p:sldId id="335" r:id="rId7"/>
    <p:sldId id="349" r:id="rId8"/>
    <p:sldId id="354" r:id="rId9"/>
    <p:sldId id="355" r:id="rId10"/>
    <p:sldId id="356" r:id="rId11"/>
  </p:sldIdLst>
  <p:sldSz cx="9144000" cy="6858000" type="screen4x3"/>
  <p:notesSz cx="7010400" cy="9296400"/>
  <p:embeddedFontLst>
    <p:embeddedFont>
      <p:font typeface="Unangam Tunuu" panose="00000400000000000000" pitchFamily="2" charset="0"/>
      <p:regular r:id="rId14"/>
    </p:embeddedFont>
    <p:embeddedFont>
      <p:font typeface="ＭＳ Ｐゴシック" panose="020B0600070205080204" pitchFamily="34" charset="-128"/>
      <p:regular r:id="rId15"/>
    </p:embeddedFont>
    <p:embeddedFont>
      <p:font typeface="Unangam Tunuu  Normal" panose="00000400000000000000" pitchFamily="2" charset="0"/>
      <p:regular r:id="rId16"/>
    </p:embeddedFont>
  </p:embeddedFontLst>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EEE3A2"/>
    <a:srgbClr val="BEAC79"/>
    <a:srgbClr val="C5E1F2"/>
    <a:srgbClr val="D4F0F2"/>
    <a:srgbClr val="54C1E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4056" autoAdjust="0"/>
  </p:normalViewPr>
  <p:slideViewPr>
    <p:cSldViewPr>
      <p:cViewPr varScale="1">
        <p:scale>
          <a:sx n="76" d="100"/>
          <a:sy n="76" d="100"/>
        </p:scale>
        <p:origin x="1434" y="90"/>
      </p:cViewPr>
      <p:guideLst>
        <p:guide orient="horz" pos="2160"/>
        <p:guide pos="2880"/>
      </p:guideLst>
    </p:cSldViewPr>
  </p:slideViewPr>
  <p:outlineViewPr>
    <p:cViewPr>
      <p:scale>
        <a:sx n="100" d="100"/>
        <a:sy n="100"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95" d="100"/>
          <a:sy n="95" d="100"/>
        </p:scale>
        <p:origin x="-664" y="-112"/>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9122"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defRPr sz="1200">
                <a:latin typeface="Arial" charset="0"/>
                <a:ea typeface="+mn-ea"/>
                <a:cs typeface="+mn-cs"/>
              </a:defRPr>
            </a:lvl1pPr>
          </a:lstStyle>
          <a:p>
            <a:pPr>
              <a:defRPr/>
            </a:pPr>
            <a:endParaRPr lang="en-US"/>
          </a:p>
        </p:txBody>
      </p:sp>
      <p:sp>
        <p:nvSpPr>
          <p:cNvPr id="389123" name="Rectangle 3"/>
          <p:cNvSpPr>
            <a:spLocks noGrp="1" noChangeArrowheads="1"/>
          </p:cNvSpPr>
          <p:nvPr>
            <p:ph type="dt" sz="quarter" idx="1"/>
          </p:nvPr>
        </p:nvSpPr>
        <p:spPr bwMode="auto">
          <a:xfrm>
            <a:off x="3971925" y="0"/>
            <a:ext cx="3038475" cy="4651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a:defRPr sz="1200">
                <a:latin typeface="Arial" charset="0"/>
                <a:ea typeface="+mn-ea"/>
                <a:cs typeface="+mn-cs"/>
              </a:defRPr>
            </a:lvl1pPr>
          </a:lstStyle>
          <a:p>
            <a:pPr>
              <a:defRPr/>
            </a:pPr>
            <a:endParaRPr lang="en-US"/>
          </a:p>
        </p:txBody>
      </p:sp>
      <p:sp>
        <p:nvSpPr>
          <p:cNvPr id="389124" name="Rectangle 4"/>
          <p:cNvSpPr>
            <a:spLocks noGrp="1" noChangeArrowheads="1"/>
          </p:cNvSpPr>
          <p:nvPr>
            <p:ph type="ftr" sz="quarter" idx="2"/>
          </p:nvPr>
        </p:nvSpPr>
        <p:spPr bwMode="auto">
          <a:xfrm>
            <a:off x="0" y="8831263"/>
            <a:ext cx="3038475" cy="465137"/>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defRPr sz="1200">
                <a:latin typeface="Arial" charset="0"/>
                <a:ea typeface="+mn-ea"/>
                <a:cs typeface="+mn-cs"/>
              </a:defRPr>
            </a:lvl1pPr>
          </a:lstStyle>
          <a:p>
            <a:pPr>
              <a:defRPr/>
            </a:pPr>
            <a:endParaRPr lang="en-US"/>
          </a:p>
        </p:txBody>
      </p:sp>
      <p:sp>
        <p:nvSpPr>
          <p:cNvPr id="389125" name="Rectangle 5"/>
          <p:cNvSpPr>
            <a:spLocks noGrp="1" noChangeArrowheads="1"/>
          </p:cNvSpPr>
          <p:nvPr>
            <p:ph type="sldNum" sz="quarter" idx="3"/>
          </p:nvPr>
        </p:nvSpPr>
        <p:spPr bwMode="auto">
          <a:xfrm>
            <a:off x="3971925" y="8831263"/>
            <a:ext cx="3038475" cy="465137"/>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a:defRPr sz="1200"/>
            </a:lvl1pPr>
          </a:lstStyle>
          <a:p>
            <a:fld id="{6E60A23E-9FB7-429D-BEE7-538031439CC0}" type="slidenum">
              <a:rPr lang="en-US" altLang="en-US"/>
              <a:pPr/>
              <a:t>‹#›</a:t>
            </a:fld>
            <a:endParaRPr lang="en-US" altLang="en-US"/>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3234"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defRPr sz="1200">
                <a:latin typeface="Arial" charset="0"/>
                <a:ea typeface="+mn-ea"/>
                <a:cs typeface="+mn-cs"/>
              </a:defRPr>
            </a:lvl1pPr>
          </a:lstStyle>
          <a:p>
            <a:pPr>
              <a:defRPr/>
            </a:pPr>
            <a:endParaRPr lang="en-US"/>
          </a:p>
        </p:txBody>
      </p:sp>
      <p:sp>
        <p:nvSpPr>
          <p:cNvPr id="223235" name="Rectangle 3"/>
          <p:cNvSpPr>
            <a:spLocks noGrp="1" noChangeArrowheads="1"/>
          </p:cNvSpPr>
          <p:nvPr>
            <p:ph type="dt" idx="1"/>
          </p:nvPr>
        </p:nvSpPr>
        <p:spPr bwMode="auto">
          <a:xfrm>
            <a:off x="3971925" y="0"/>
            <a:ext cx="3038475" cy="4651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a:defRPr sz="1200">
                <a:latin typeface="Arial" charset="0"/>
                <a:ea typeface="+mn-ea"/>
                <a:cs typeface="+mn-cs"/>
              </a:defRPr>
            </a:lvl1pPr>
          </a:lstStyle>
          <a:p>
            <a:pPr>
              <a:defRPr/>
            </a:pPr>
            <a:endParaRPr lang="en-US"/>
          </a:p>
        </p:txBody>
      </p:sp>
      <p:sp>
        <p:nvSpPr>
          <p:cNvPr id="18436" name="Rectangle 4"/>
          <p:cNvSpPr>
            <a:spLocks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7" name="Rectangle 5"/>
          <p:cNvSpPr>
            <a:spLocks noGrp="1" noChangeArrowheads="1"/>
          </p:cNvSpPr>
          <p:nvPr>
            <p:ph type="body" sz="quarter" idx="3"/>
          </p:nvPr>
        </p:nvSpPr>
        <p:spPr bwMode="auto">
          <a:xfrm>
            <a:off x="935038" y="4416425"/>
            <a:ext cx="5140325" cy="4183063"/>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23238" name="Rectangle 6"/>
          <p:cNvSpPr>
            <a:spLocks noGrp="1" noChangeArrowheads="1"/>
          </p:cNvSpPr>
          <p:nvPr>
            <p:ph type="ftr" sz="quarter" idx="4"/>
          </p:nvPr>
        </p:nvSpPr>
        <p:spPr bwMode="auto">
          <a:xfrm>
            <a:off x="0" y="8831263"/>
            <a:ext cx="3038475" cy="465137"/>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defRPr sz="1200">
                <a:latin typeface="Arial" charset="0"/>
                <a:ea typeface="+mn-ea"/>
                <a:cs typeface="+mn-cs"/>
              </a:defRPr>
            </a:lvl1pPr>
          </a:lstStyle>
          <a:p>
            <a:pPr>
              <a:defRPr/>
            </a:pPr>
            <a:endParaRPr lang="en-US"/>
          </a:p>
        </p:txBody>
      </p:sp>
      <p:sp>
        <p:nvSpPr>
          <p:cNvPr id="223239" name="Rectangle 7"/>
          <p:cNvSpPr>
            <a:spLocks noGrp="1" noChangeArrowheads="1"/>
          </p:cNvSpPr>
          <p:nvPr>
            <p:ph type="sldNum" sz="quarter" idx="5"/>
          </p:nvPr>
        </p:nvSpPr>
        <p:spPr bwMode="auto">
          <a:xfrm>
            <a:off x="3971925" y="8831263"/>
            <a:ext cx="3038475" cy="465137"/>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a:defRPr sz="1200"/>
            </a:lvl1pPr>
          </a:lstStyle>
          <a:p>
            <a:fld id="{087D4408-D56B-4282-95A8-4BE9DC995B02}" type="slidenum">
              <a:rPr lang="en-US" altLang="en-US"/>
              <a:pPr/>
              <a:t>‹#›</a:t>
            </a:fld>
            <a:endParaRPr lang="en-US" altLang="en-US"/>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8" Type="http://schemas.openxmlformats.org/officeDocument/2006/relationships/hyperlink" Target="http://content.lib.washington.edu/cdm4/results.php?CISOOP1=any&amp;CISOFIELD1=serial&amp;CISOROOT=all&amp;CISOBOX1=Alaska" TargetMode="External"/><Relationship Id="rId3" Type="http://schemas.openxmlformats.org/officeDocument/2006/relationships/hyperlink" Target="http://content.lib.washington.edu/cdm4/results.php?CISOOP1=any&amp;CISOFIELD1=serial&amp;CISOROOT=all&amp;CISOBOX1=Seal" TargetMode="External"/><Relationship Id="rId7" Type="http://schemas.openxmlformats.org/officeDocument/2006/relationships/hyperlink" Target="http://content.lib.washington.edu/cdm4/results.php?CISOOP1=any&amp;CISOFIELD1=serial&amp;CISOROOT=all&amp;CISOBOX1=Resources" TargetMode="External"/><Relationship Id="rId2" Type="http://schemas.openxmlformats.org/officeDocument/2006/relationships/slide" Target="../slides/slide2.xml"/><Relationship Id="rId1" Type="http://schemas.openxmlformats.org/officeDocument/2006/relationships/notesMaster" Target="../notesMasters/notesMaster1.xml"/><Relationship Id="rId6" Type="http://schemas.openxmlformats.org/officeDocument/2006/relationships/hyperlink" Target="http://content.lib.washington.edu/cdm4/results.php?CISOOP1=any&amp;CISOFIELD1=serial&amp;CISOROOT=all&amp;CISOBOX1=General" TargetMode="External"/><Relationship Id="rId5" Type="http://schemas.openxmlformats.org/officeDocument/2006/relationships/hyperlink" Target="http://content.lib.washington.edu/cdm4/results.php?CISOOP1=any&amp;CISOFIELD1=serial&amp;CISOROOT=all&amp;CISOBOX1=Fisheries" TargetMode="External"/><Relationship Id="rId4" Type="http://schemas.openxmlformats.org/officeDocument/2006/relationships/hyperlink" Target="http://content.lib.washington.edu/cdm4/results.php?CISOOP1=any&amp;CISOFIELD1=serial&amp;CISOROOT=all&amp;CISOBOX1=Salmon" TargetMode="External"/><Relationship Id="rId9" Type="http://schemas.openxmlformats.org/officeDocument/2006/relationships/hyperlink" Target="http://content.lib.washington.edu/cdm4/results.php?CISOOP1=any&amp;CISOFIELD1=serial&amp;CISOROOT=all&amp;CISOBOX1=vol.3"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0677D776-0074-4B24-96C7-753F23A7D015}" type="slidenum">
              <a:rPr lang="en-US" altLang="en-US"/>
              <a:pPr/>
              <a:t>0</a:t>
            </a:fld>
            <a:endParaRPr lang="en-US" altLang="en-US"/>
          </a:p>
        </p:txBody>
      </p:sp>
      <p:sp>
        <p:nvSpPr>
          <p:cNvPr id="19459" name="Rectangle 2"/>
          <p:cNvSpPr>
            <a:spLocks noChangeArrowheads="1" noTextEdit="1"/>
          </p:cNvSpPr>
          <p:nvPr>
            <p:ph type="sldImg"/>
          </p:nvPr>
        </p:nvSpPr>
        <p:spPr>
          <a:ln/>
        </p:spPr>
      </p:sp>
      <p:sp>
        <p:nvSpPr>
          <p:cNvPr id="19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ts val="1225"/>
              </a:spcBef>
              <a:spcAft>
                <a:spcPts val="300"/>
              </a:spcAft>
            </a:pPr>
            <a:r>
              <a:rPr lang="en-US" altLang="en-US" smtClean="0">
                <a:latin typeface="Arial" panose="020B0604020202020204" pitchFamily="34" charset="0"/>
                <a:ea typeface="ＭＳ Ｐゴシック" panose="020B0600070205080204" pitchFamily="34" charset="-128"/>
              </a:rPr>
              <a:t>Lesson 4 gives an overview of what fur seals eat when they are at the rookery, traditional knowledge, and current scientific methods of studying fur seal food habits.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6B52D4A1-709C-4397-8F2E-06198AAC5EAD}" type="slidenum">
              <a:rPr lang="en-US" altLang="en-US"/>
              <a:pPr/>
              <a:t>1</a:t>
            </a:fld>
            <a:endParaRPr lang="en-US" altLang="en-US"/>
          </a:p>
        </p:txBody>
      </p:sp>
      <p:sp>
        <p:nvSpPr>
          <p:cNvPr id="20483" name="Rectangle 2"/>
          <p:cNvSpPr>
            <a:spLocks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anose="020B0604020202020204" pitchFamily="34" charset="0"/>
                <a:ea typeface="ＭＳ Ｐゴシック" panose="020B0600070205080204" pitchFamily="34" charset="-128"/>
              </a:rPr>
              <a:t>Image: Henry Wood Elliott illustration, The Fur Seal, University of Washington Library.</a:t>
            </a:r>
          </a:p>
          <a:p>
            <a:pPr eaLnBrk="1" hangingPunct="1"/>
            <a:endParaRPr lang="en-US" altLang="en-US" smtClean="0">
              <a:latin typeface="Arial" panose="020B0604020202020204" pitchFamily="34" charset="0"/>
              <a:ea typeface="ＭＳ Ｐゴシック" panose="020B0600070205080204" pitchFamily="34" charset="-128"/>
            </a:endParaRPr>
          </a:p>
          <a:p>
            <a:pPr eaLnBrk="1" hangingPunct="1"/>
            <a:r>
              <a:rPr lang="en-US" altLang="en-US" smtClean="0">
                <a:latin typeface="Arial" panose="020B0604020202020204" pitchFamily="34" charset="0"/>
                <a:ea typeface="ＭＳ Ｐゴシック" panose="020B0600070205080204" pitchFamily="34" charset="-128"/>
                <a:hlinkClick r:id="rId3"/>
              </a:rPr>
              <a:t>Seal</a:t>
            </a:r>
            <a:r>
              <a:rPr lang="en-US" altLang="en-US" smtClean="0">
                <a:latin typeface="Arial" panose="020B0604020202020204" pitchFamily="34" charset="0"/>
                <a:ea typeface="ＭＳ Ｐゴシック" panose="020B0600070205080204" pitchFamily="34" charset="-128"/>
              </a:rPr>
              <a:t> and </a:t>
            </a:r>
            <a:r>
              <a:rPr lang="en-US" altLang="en-US" smtClean="0">
                <a:latin typeface="Arial" panose="020B0604020202020204" pitchFamily="34" charset="0"/>
                <a:ea typeface="ＭＳ Ｐゴシック" panose="020B0600070205080204" pitchFamily="34" charset="-128"/>
                <a:hlinkClick r:id="rId4"/>
              </a:rPr>
              <a:t>Salmon</a:t>
            </a:r>
            <a:r>
              <a:rPr lang="en-US" altLang="en-US" smtClean="0">
                <a:latin typeface="Arial" panose="020B0604020202020204" pitchFamily="34" charset="0"/>
                <a:ea typeface="ＭＳ Ｐゴシック" panose="020B0600070205080204" pitchFamily="34" charset="-128"/>
              </a:rPr>
              <a:t> </a:t>
            </a:r>
            <a:r>
              <a:rPr lang="en-US" altLang="en-US" smtClean="0">
                <a:latin typeface="Arial" panose="020B0604020202020204" pitchFamily="34" charset="0"/>
                <a:ea typeface="ＭＳ Ｐゴシック" panose="020B0600070205080204" pitchFamily="34" charset="-128"/>
                <a:hlinkClick r:id="rId5"/>
              </a:rPr>
              <a:t>Fisheries</a:t>
            </a:r>
            <a:r>
              <a:rPr lang="en-US" altLang="en-US" smtClean="0">
                <a:latin typeface="Arial" panose="020B0604020202020204" pitchFamily="34" charset="0"/>
                <a:ea typeface="ＭＳ Ｐゴシック" panose="020B0600070205080204" pitchFamily="34" charset="-128"/>
              </a:rPr>
              <a:t> and </a:t>
            </a:r>
            <a:r>
              <a:rPr lang="en-US" altLang="en-US" smtClean="0">
                <a:latin typeface="Arial" panose="020B0604020202020204" pitchFamily="34" charset="0"/>
                <a:ea typeface="ＭＳ Ｐゴシック" panose="020B0600070205080204" pitchFamily="34" charset="-128"/>
                <a:hlinkClick r:id="rId6"/>
              </a:rPr>
              <a:t>General</a:t>
            </a:r>
            <a:r>
              <a:rPr lang="en-US" altLang="en-US" smtClean="0">
                <a:latin typeface="Arial" panose="020B0604020202020204" pitchFamily="34" charset="0"/>
                <a:ea typeface="ＭＳ Ｐゴシック" panose="020B0600070205080204" pitchFamily="34" charset="-128"/>
              </a:rPr>
              <a:t> </a:t>
            </a:r>
            <a:r>
              <a:rPr lang="en-US" altLang="en-US" smtClean="0">
                <a:latin typeface="Arial" panose="020B0604020202020204" pitchFamily="34" charset="0"/>
                <a:ea typeface="ＭＳ Ｐゴシック" panose="020B0600070205080204" pitchFamily="34" charset="-128"/>
                <a:hlinkClick r:id="rId7"/>
              </a:rPr>
              <a:t>Resources</a:t>
            </a:r>
            <a:r>
              <a:rPr lang="en-US" altLang="en-US" smtClean="0">
                <a:latin typeface="Arial" panose="020B0604020202020204" pitchFamily="34" charset="0"/>
                <a:ea typeface="ＭＳ Ｐゴシック" panose="020B0600070205080204" pitchFamily="34" charset="-128"/>
              </a:rPr>
              <a:t> of </a:t>
            </a:r>
            <a:r>
              <a:rPr lang="en-US" altLang="en-US" smtClean="0">
                <a:latin typeface="Arial" panose="020B0604020202020204" pitchFamily="34" charset="0"/>
                <a:ea typeface="ＭＳ Ｐゴシック" panose="020B0600070205080204" pitchFamily="34" charset="-128"/>
                <a:hlinkClick r:id="rId8"/>
              </a:rPr>
              <a:t>Alaska</a:t>
            </a:r>
            <a:r>
              <a:rPr lang="en-US" altLang="en-US" smtClean="0">
                <a:latin typeface="Arial" panose="020B0604020202020204" pitchFamily="34" charset="0"/>
                <a:ea typeface="ＭＳ Ｐゴシック" panose="020B0600070205080204" pitchFamily="34" charset="-128"/>
              </a:rPr>
              <a:t>, </a:t>
            </a:r>
            <a:r>
              <a:rPr lang="en-US" altLang="en-US" smtClean="0">
                <a:latin typeface="Arial" panose="020B0604020202020204" pitchFamily="34" charset="0"/>
                <a:ea typeface="ＭＳ Ｐゴシック" panose="020B0600070205080204" pitchFamily="34" charset="-128"/>
                <a:hlinkClick r:id="rId9"/>
              </a:rPr>
              <a:t>vol.3</a:t>
            </a:r>
            <a:r>
              <a:rPr lang="en-US" altLang="en-US" smtClean="0">
                <a:latin typeface="Arial" panose="020B0604020202020204" pitchFamily="34" charset="0"/>
                <a:ea typeface="ＭＳ Ｐゴシック" panose="020B0600070205080204" pitchFamily="34" charset="-128"/>
              </a:rPr>
              <a:t>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F2DB0317-85F8-4C8A-B94B-7226B1F29428}" type="slidenum">
              <a:rPr lang="en-US" altLang="en-US"/>
              <a:pPr/>
              <a:t>2</a:t>
            </a:fld>
            <a:endParaRPr lang="en-US" altLang="en-US"/>
          </a:p>
        </p:txBody>
      </p:sp>
      <p:sp>
        <p:nvSpPr>
          <p:cNvPr id="21507" name="Rectangle 2"/>
          <p:cNvSpPr>
            <a:spLocks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anose="020B0604020202020204" pitchFamily="34" charset="0"/>
                <a:ea typeface="ＭＳ Ｐゴシック" panose="020B0600070205080204" pitchFamily="34" charset="-128"/>
              </a:rPr>
              <a:t>Fur seals find their food by foraging and diving while at sea. Most fur seal feed at night when fish and squid move closer to the surface.Fur seals large eyes are well suited for seeing under water and in low light condidions. Their wiskers detect vibrations caused by prey moving in the water and they can hear very well.</a:t>
            </a:r>
          </a:p>
          <a:p>
            <a:pPr eaLnBrk="1" hangingPunct="1"/>
            <a:r>
              <a:rPr lang="en-US" altLang="en-US" smtClean="0">
                <a:latin typeface="Arial" panose="020B0604020202020204" pitchFamily="34" charset="0"/>
                <a:ea typeface="ＭＳ Ｐゴシック" panose="020B0600070205080204" pitchFamily="34" charset="-128"/>
              </a:rPr>
              <a:t>Listen to sounds created by sea creatures at Discovery of Sound in the Sea. www.dosits.org/audio/interactive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a:ln/>
        </p:spPr>
      </p:sp>
      <p:sp>
        <p:nvSpPr>
          <p:cNvPr id="225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anose="020B0604020202020204" pitchFamily="34" charset="0"/>
                <a:ea typeface="ＭＳ Ｐゴシック" panose="020B0600070205080204" pitchFamily="34" charset="-128"/>
              </a:rPr>
              <a:t>Fur seals eat different fish in different places. The scat from St. Paul Island and St. George Island contain mostly pollock. Other prey species are squid, herring, salmon, and atka mackerel. </a:t>
            </a:r>
          </a:p>
          <a:p>
            <a:r>
              <a:rPr lang="en-US" altLang="en-US" smtClean="0">
                <a:latin typeface="Arial" panose="020B0604020202020204" pitchFamily="34" charset="0"/>
                <a:ea typeface="ＭＳ Ｐゴシック" panose="020B0600070205080204" pitchFamily="34" charset="-128"/>
              </a:rPr>
              <a:t>It is important to note that seals and humans are consuming the same species of fish and squid.</a:t>
            </a:r>
          </a:p>
          <a:p>
            <a:endParaRPr lang="en-US" altLang="en-US" smtClean="0">
              <a:latin typeface="Arial" panose="020B0604020202020204" pitchFamily="34" charset="0"/>
              <a:ea typeface="ＭＳ Ｐゴシック" panose="020B0600070205080204" pitchFamily="34" charset="-128"/>
            </a:endParaRPr>
          </a:p>
          <a:p>
            <a:r>
              <a:rPr lang="en-US" altLang="en-US" smtClean="0">
                <a:latin typeface="Arial" panose="020B0604020202020204" pitchFamily="34" charset="0"/>
                <a:ea typeface="ＭＳ Ｐゴシック" panose="020B0600070205080204" pitchFamily="34" charset="-128"/>
              </a:rPr>
              <a:t>Photos: NOAA/AFSC website (http://www.afsc.noaa.gov/ABL/MSI/msi_sae_psf.htm)</a:t>
            </a:r>
          </a:p>
          <a:p>
            <a:endParaRPr lang="en-US" altLang="en-US" smtClean="0">
              <a:latin typeface="Arial" panose="020B0604020202020204" pitchFamily="34" charset="0"/>
              <a:ea typeface="ＭＳ Ｐゴシック" panose="020B0600070205080204" pitchFamily="34" charset="-128"/>
            </a:endParaRPr>
          </a:p>
        </p:txBody>
      </p:sp>
      <p:sp>
        <p:nvSpPr>
          <p:cNvPr id="225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C294E24F-7661-4FC3-86ED-F4DF88A91A68}" type="slidenum">
              <a:rPr lang="en-US" altLang="en-US"/>
              <a:pPr/>
              <a:t>3</a:t>
            </a:fld>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22D77EF7-B93B-4555-BBF7-2398FDB55D5A}" type="slidenum">
              <a:rPr lang="en-US" altLang="en-US"/>
              <a:pPr/>
              <a:t>4</a:t>
            </a:fld>
            <a:endParaRPr lang="en-US" altLang="en-US"/>
          </a:p>
        </p:txBody>
      </p:sp>
      <p:sp>
        <p:nvSpPr>
          <p:cNvPr id="23555" name="Rectangle 2"/>
          <p:cNvSpPr>
            <a:spLocks noChangeArrowheads="1" noTextEdit="1"/>
          </p:cNvSpPr>
          <p:nvPr>
            <p:ph type="sldImg"/>
          </p:nvPr>
        </p:nvSpPr>
        <p:spPr>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anose="020B0604020202020204" pitchFamily="34" charset="0"/>
                <a:ea typeface="ＭＳ Ｐゴシック" panose="020B0600070205080204" pitchFamily="34" charset="-128"/>
              </a:rPr>
              <a:t>When do the different age groups eat?  </a:t>
            </a:r>
          </a:p>
          <a:p>
            <a:pPr eaLnBrk="1" hangingPunct="1"/>
            <a:r>
              <a:rPr lang="en-US" altLang="en-US" smtClean="0">
                <a:latin typeface="Arial" panose="020B0604020202020204" pitchFamily="34" charset="0"/>
                <a:ea typeface="ＭＳ Ｐゴシック" panose="020B0600070205080204" pitchFamily="34" charset="-128"/>
              </a:rPr>
              <a:t>Adult males on the rookery do not leave to eat; they fast for the whole time they are on the rookery. If a male left its territory to feed at sea, another male would move in and take over his territory. Males spend most of the winter feeding and gaining weight for the breeding season.</a:t>
            </a:r>
          </a:p>
          <a:p>
            <a:pPr eaLnBrk="1" hangingPunct="1"/>
            <a:endParaRPr lang="en-US" altLang="en-US" smtClean="0">
              <a:latin typeface="Arial" panose="020B0604020202020204" pitchFamily="34" charset="0"/>
              <a:ea typeface="ＭＳ Ｐゴシック" panose="020B0600070205080204" pitchFamily="34" charset="-128"/>
            </a:endParaRPr>
          </a:p>
          <a:p>
            <a:pPr eaLnBrk="1" hangingPunct="1"/>
            <a:r>
              <a:rPr lang="en-US" altLang="en-US" smtClean="0">
                <a:latin typeface="Arial" panose="020B0604020202020204" pitchFamily="34" charset="0"/>
                <a:ea typeface="ＭＳ Ｐゴシック" panose="020B0600070205080204" pitchFamily="34" charset="-128"/>
              </a:rPr>
              <a:t>During the summer, non-territorial males and non-breeding males alternate between time on shore to rest and time at sea to feed.</a:t>
            </a:r>
          </a:p>
          <a:p>
            <a:pPr eaLnBrk="1" hangingPunct="1"/>
            <a:endParaRPr lang="en-US" altLang="en-US" smtClean="0">
              <a:latin typeface="Arial" panose="020B0604020202020204" pitchFamily="34" charset="0"/>
              <a:ea typeface="ＭＳ Ｐゴシック" panose="020B0600070205080204" pitchFamily="34" charset="-128"/>
            </a:endParaRPr>
          </a:p>
          <a:p>
            <a:pPr eaLnBrk="1" hangingPunct="1"/>
            <a:r>
              <a:rPr lang="en-US" altLang="en-US" smtClean="0">
                <a:latin typeface="Arial" panose="020B0604020202020204" pitchFamily="34" charset="0"/>
                <a:ea typeface="ＭＳ Ｐゴシック" panose="020B0600070205080204" pitchFamily="34" charset="-128"/>
              </a:rPr>
              <a:t>Inset photo: Mikhail Shlemov (Russian photographer) via Vladimir Burkanov, NOAA, NMML (0K9O2530-Shlemov_cropped)</a:t>
            </a:r>
          </a:p>
          <a:p>
            <a:pPr eaLnBrk="1" hangingPunct="1"/>
            <a:r>
              <a:rPr lang="en-US" altLang="en-US" smtClean="0">
                <a:latin typeface="Arial" panose="020B0604020202020204" pitchFamily="34" charset="0"/>
                <a:ea typeface="ＭＳ Ｐゴシック" panose="020B0600070205080204" pitchFamily="34" charset="-128"/>
              </a:rPr>
              <a:t>Photo of thin male: Pam Goddard, www.thalassa-education.com</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92534BF9-A10E-45F9-B12F-647144B70BBC}" type="slidenum">
              <a:rPr lang="en-US" altLang="en-US"/>
              <a:pPr/>
              <a:t>5</a:t>
            </a:fld>
            <a:endParaRPr lang="en-US" altLang="en-US"/>
          </a:p>
        </p:txBody>
      </p:sp>
      <p:sp>
        <p:nvSpPr>
          <p:cNvPr id="24579" name="Rectangle 2"/>
          <p:cNvSpPr>
            <a:spLocks noChangeArrowheads="1" noTextEdit="1"/>
          </p:cNvSpPr>
          <p:nvPr>
            <p:ph type="sldImg"/>
          </p:nvPr>
        </p:nvSpPr>
        <p:spPr>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anose="020B0604020202020204" pitchFamily="34" charset="0"/>
                <a:ea typeface="ＭＳ Ｐゴシック" panose="020B0600070205080204" pitchFamily="34" charset="-128"/>
              </a:rPr>
              <a:t>The pup is nursed for about 4 months before it weans and starts feeding itself.  </a:t>
            </a:r>
          </a:p>
          <a:p>
            <a:pPr eaLnBrk="1" hangingPunct="1"/>
            <a:r>
              <a:rPr lang="en-US" altLang="en-US" smtClean="0">
                <a:latin typeface="Arial" panose="020B0604020202020204" pitchFamily="34" charset="0"/>
                <a:ea typeface="ＭＳ Ｐゴシック" panose="020B0600070205080204" pitchFamily="34" charset="-128"/>
              </a:rPr>
              <a:t>As the nursing pup gets older and needs more milk, the female goes out for a longer time to feed. </a:t>
            </a:r>
          </a:p>
          <a:p>
            <a:pPr eaLnBrk="1" hangingPunct="1"/>
            <a:endParaRPr lang="en-US" altLang="en-US" smtClean="0">
              <a:latin typeface="Arial" panose="020B0604020202020204" pitchFamily="34" charset="0"/>
              <a:ea typeface="ＭＳ Ｐゴシック" panose="020B0600070205080204" pitchFamily="34" charset="-128"/>
            </a:endParaRPr>
          </a:p>
          <a:p>
            <a:pPr eaLnBrk="1" hangingPunct="1"/>
            <a:r>
              <a:rPr lang="en-US" altLang="en-US" smtClean="0">
                <a:latin typeface="Arial" panose="020B0604020202020204" pitchFamily="34" charset="0"/>
                <a:ea typeface="ＭＳ Ｐゴシック" panose="020B0600070205080204" pitchFamily="34" charset="-128"/>
              </a:rPr>
              <a:t>Females from different rookeries eat different fish and feed in different areas.</a:t>
            </a:r>
          </a:p>
          <a:p>
            <a:pPr eaLnBrk="1" hangingPunct="1"/>
            <a:endParaRPr lang="en-US" altLang="en-US" smtClean="0">
              <a:latin typeface="Arial" panose="020B0604020202020204" pitchFamily="34" charset="0"/>
              <a:ea typeface="ＭＳ Ｐゴシック" panose="020B0600070205080204" pitchFamily="34" charset="-128"/>
            </a:endParaRPr>
          </a:p>
          <a:p>
            <a:pPr eaLnBrk="1" hangingPunct="1"/>
            <a:r>
              <a:rPr lang="en-US" altLang="en-US" smtClean="0">
                <a:latin typeface="Arial" panose="020B0604020202020204" pitchFamily="34" charset="0"/>
                <a:ea typeface="ＭＳ Ｐゴシック" panose="020B0600070205080204" pitchFamily="34" charset="-128"/>
              </a:rPr>
              <a:t>Source: NMML website</a:t>
            </a:r>
          </a:p>
          <a:p>
            <a:pPr eaLnBrk="1" hangingPunct="1"/>
            <a:r>
              <a:rPr lang="en-US" altLang="en-US" smtClean="0">
                <a:latin typeface="Arial" panose="020B0604020202020204" pitchFamily="34" charset="0"/>
                <a:ea typeface="ＭＳ Ｐゴシック" panose="020B0600070205080204" pitchFamily="34" charset="-128"/>
              </a:rPr>
              <a:t>Photo: Jeremy Sterling, NOAA/AFSC/NMML</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B62ABBCE-DF98-4743-8DDE-FCDE3A6DC897}" type="slidenum">
              <a:rPr lang="en-US" altLang="en-US"/>
              <a:pPr/>
              <a:t>6</a:t>
            </a:fld>
            <a:endParaRPr lang="en-US" altLang="en-US"/>
          </a:p>
        </p:txBody>
      </p:sp>
      <p:sp>
        <p:nvSpPr>
          <p:cNvPr id="25603" name="Rectangle 2"/>
          <p:cNvSpPr>
            <a:spLocks noChangeArrowheads="1" noTextEdit="1"/>
          </p:cNvSpPr>
          <p:nvPr>
            <p:ph type="sldImg"/>
          </p:nvPr>
        </p:nvSpPr>
        <p:spPr>
          <a:solidFill>
            <a:srgbClr val="FFFFFF"/>
          </a:solidFill>
          <a:ln/>
        </p:spPr>
      </p:sp>
      <p:sp>
        <p:nvSpPr>
          <p:cNvPr id="25604" name="Rectangle 3"/>
          <p:cNvSpPr>
            <a:spLocks noChangeArrowheads="1"/>
          </p:cNvSpPr>
          <p:nvPr>
            <p:ph type="body" idx="1"/>
          </p:nvPr>
        </p:nvSpPr>
        <p:spPr>
          <a:solidFill>
            <a:srgbClr val="FFFFFF"/>
          </a:solidFill>
          <a:ln>
            <a:solidFill>
              <a:srgbClr val="000000"/>
            </a:solidFill>
          </a:ln>
        </p:spPr>
        <p:txBody>
          <a:bodyPr/>
          <a:lstStyle/>
          <a:p>
            <a:pPr eaLnBrk="1" hangingPunct="1"/>
            <a:r>
              <a:rPr lang="en-US" altLang="en-US" smtClean="0">
                <a:latin typeface="Arial" panose="020B0604020202020204" pitchFamily="34" charset="0"/>
                <a:ea typeface="ＭＳ Ｐゴシック" panose="020B0600070205080204" pitchFamily="34" charset="-128"/>
              </a:rPr>
              <a:t>Pups stay with their mom for one week after they are born, nursing every day.  After the first week, the female goes out to sea to feed and to produce more milk; during that time, the pup stays in the rookery and fasts.  </a:t>
            </a:r>
          </a:p>
          <a:p>
            <a:pPr eaLnBrk="1" hangingPunct="1"/>
            <a:endParaRPr lang="en-US" altLang="en-US" smtClean="0">
              <a:latin typeface="Arial" panose="020B0604020202020204" pitchFamily="34" charset="0"/>
              <a:ea typeface="ＭＳ Ｐゴシック" panose="020B0600070205080204" pitchFamily="34" charset="-128"/>
            </a:endParaRPr>
          </a:p>
          <a:p>
            <a:pPr eaLnBrk="1" hangingPunct="1"/>
            <a:r>
              <a:rPr lang="en-US" altLang="en-US" smtClean="0">
                <a:latin typeface="Arial" panose="020B0604020202020204" pitchFamily="34" charset="0"/>
                <a:ea typeface="ＭＳ Ｐゴシック" panose="020B0600070205080204" pitchFamily="34" charset="-128"/>
              </a:rPr>
              <a:t>The female alternates these feeding trips with one to three day visits ashore to nurse the pup.  </a:t>
            </a:r>
          </a:p>
          <a:p>
            <a:pPr eaLnBrk="1" hangingPunct="1"/>
            <a:endParaRPr lang="en-US" altLang="en-US" smtClean="0">
              <a:latin typeface="Arial" panose="020B0604020202020204" pitchFamily="34" charset="0"/>
              <a:ea typeface="ＭＳ Ｐゴシック" panose="020B0600070205080204" pitchFamily="34" charset="-128"/>
            </a:endParaRPr>
          </a:p>
          <a:p>
            <a:pPr eaLnBrk="1" hangingPunct="1"/>
            <a:r>
              <a:rPr lang="en-US" altLang="en-US" smtClean="0">
                <a:latin typeface="Arial" panose="020B0604020202020204" pitchFamily="34" charset="0"/>
                <a:ea typeface="ＭＳ Ｐゴシック" panose="020B0600070205080204" pitchFamily="34" charset="-128"/>
              </a:rPr>
              <a:t>After four months, the pup weans itself by leaving its mother; then it learns to hunt and eat its own food.</a:t>
            </a:r>
          </a:p>
          <a:p>
            <a:pPr eaLnBrk="1" hangingPunct="1"/>
            <a:endParaRPr lang="en-US" altLang="en-US" smtClean="0">
              <a:latin typeface="Arial" panose="020B0604020202020204" pitchFamily="34" charset="0"/>
              <a:ea typeface="ＭＳ Ｐゴシック" panose="020B0600070205080204" pitchFamily="34" charset="-128"/>
            </a:endParaRPr>
          </a:p>
          <a:p>
            <a:pPr eaLnBrk="1" hangingPunct="1"/>
            <a:r>
              <a:rPr lang="en-US" altLang="en-US" smtClean="0">
                <a:latin typeface="Arial" panose="020B0604020202020204" pitchFamily="34" charset="0"/>
                <a:ea typeface="ＭＳ Ｐゴシック" panose="020B0600070205080204" pitchFamily="34" charset="-128"/>
              </a:rPr>
              <a:t>Photo: Pam Goddard, www.thalassa-education.com, nursing pup</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6E6C753C-A6CA-4BF0-B345-DCCD1F00AA4B}" type="slidenum">
              <a:rPr lang="en-US" altLang="en-US"/>
              <a:pPr/>
              <a:t>7</a:t>
            </a:fld>
            <a:endParaRPr lang="en-US" altLang="en-US"/>
          </a:p>
        </p:txBody>
      </p:sp>
      <p:sp>
        <p:nvSpPr>
          <p:cNvPr id="26627" name="Rectangle 2"/>
          <p:cNvSpPr>
            <a:spLocks noChangeArrowheads="1" noTextEdit="1"/>
          </p:cNvSpPr>
          <p:nvPr>
            <p:ph type="sldImg"/>
          </p:nvPr>
        </p:nvSpPr>
        <p:spPr>
          <a:ln/>
        </p:spPr>
      </p:sp>
      <p:sp>
        <p:nvSpPr>
          <p:cNvPr id="26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r>
              <a:rPr lang="en-US" altLang="en-US" smtClean="0">
                <a:latin typeface="Arial" panose="020B0604020202020204" pitchFamily="34" charset="0"/>
                <a:ea typeface="ＭＳ Ｐゴシック" panose="020B0600070205080204" pitchFamily="34" charset="-128"/>
              </a:rPr>
              <a:t>Northern smoothtongue (Leuroglossus schmidti), also known as smoothtongue, was called seal-fish by the Unangan because the seals ate these fish.  Elders in the Pribilof Islands told stories that the fur seals ate more seal-fish in the past.</a:t>
            </a:r>
          </a:p>
          <a:p>
            <a:pPr>
              <a:spcBef>
                <a:spcPct val="0"/>
              </a:spcBef>
            </a:pPr>
            <a:endParaRPr lang="en-US" altLang="en-US" smtClean="0">
              <a:latin typeface="Arial" panose="020B0604020202020204" pitchFamily="34" charset="0"/>
              <a:ea typeface="ＭＳ Ｐゴシック" panose="020B0600070205080204" pitchFamily="34" charset="-128"/>
            </a:endParaRPr>
          </a:p>
          <a:p>
            <a:pPr>
              <a:spcBef>
                <a:spcPct val="0"/>
              </a:spcBef>
            </a:pPr>
            <a:r>
              <a:rPr lang="en-US" altLang="en-US" smtClean="0">
                <a:latin typeface="Arial" panose="020B0604020202020204" pitchFamily="34" charset="0"/>
                <a:ea typeface="ＭＳ Ｐゴシック" panose="020B0600070205080204" pitchFamily="34" charset="-128"/>
              </a:rPr>
              <a:t>An elder from St. George Island who moved to St. Paul Island said that fur seals from St. George Island tasted different (better) than the fur seals from St. Paul Island.  Many years later, scientists studying the diet of seals from the different islands and different rookeries found that the diet of fur seals from St. George contained more squid and salmon than the diet of fur seals from St. Paul Island.</a:t>
            </a:r>
          </a:p>
          <a:p>
            <a:pPr>
              <a:spcBef>
                <a:spcPct val="0"/>
              </a:spcBef>
            </a:pPr>
            <a:endParaRPr lang="en-US" altLang="en-US" smtClean="0">
              <a:latin typeface="Arial" panose="020B0604020202020204" pitchFamily="34" charset="0"/>
              <a:ea typeface="ＭＳ Ｐゴシック" panose="020B0600070205080204" pitchFamily="34" charset="-128"/>
            </a:endParaRPr>
          </a:p>
          <a:p>
            <a:pPr>
              <a:spcBef>
                <a:spcPct val="0"/>
              </a:spcBef>
            </a:pPr>
            <a:r>
              <a:rPr lang="en-US" altLang="en-US" smtClean="0">
                <a:latin typeface="Arial" panose="020B0604020202020204" pitchFamily="34" charset="0"/>
                <a:ea typeface="ＭＳ Ｐゴシック" panose="020B0600070205080204" pitchFamily="34" charset="-128"/>
              </a:rPr>
              <a:t>Food habits studies of fur seals have also confirmed that fur seals from different rookeries tend to eat different food.</a:t>
            </a:r>
          </a:p>
          <a:p>
            <a:pPr>
              <a:spcBef>
                <a:spcPct val="0"/>
              </a:spcBef>
            </a:pPr>
            <a:endParaRPr lang="en-US" altLang="en-US" smtClean="0">
              <a:latin typeface="Arial" panose="020B0604020202020204" pitchFamily="34" charset="0"/>
              <a:ea typeface="ＭＳ Ｐゴシック" panose="020B0600070205080204" pitchFamily="34" charset="-128"/>
            </a:endParaRPr>
          </a:p>
          <a:p>
            <a:pPr>
              <a:spcBef>
                <a:spcPct val="0"/>
              </a:spcBef>
            </a:pPr>
            <a:r>
              <a:rPr lang="en-US" altLang="en-US" smtClean="0">
                <a:latin typeface="Arial" panose="020B0604020202020204" pitchFamily="34" charset="0"/>
                <a:ea typeface="ＭＳ Ｐゴシック" panose="020B0600070205080204" pitchFamily="34" charset="-128"/>
              </a:rPr>
              <a:t>For more information see the website below.</a:t>
            </a:r>
          </a:p>
          <a:p>
            <a:pPr>
              <a:spcBef>
                <a:spcPct val="0"/>
              </a:spcBef>
            </a:pPr>
            <a:endParaRPr lang="en-US" altLang="en-US" smtClean="0">
              <a:latin typeface="Arial" panose="020B0604020202020204" pitchFamily="34" charset="0"/>
              <a:ea typeface="ＭＳ Ｐゴシック" panose="020B0600070205080204" pitchFamily="34" charset="-128"/>
            </a:endParaRPr>
          </a:p>
          <a:p>
            <a:pPr>
              <a:spcBef>
                <a:spcPct val="0"/>
              </a:spcBef>
            </a:pPr>
            <a:r>
              <a:rPr lang="en-US" altLang="en-US" smtClean="0">
                <a:latin typeface="Arial" panose="020B0604020202020204" pitchFamily="34" charset="0"/>
                <a:ea typeface="ＭＳ Ｐゴシック" panose="020B0600070205080204" pitchFamily="34" charset="-128"/>
              </a:rPr>
              <a:t>Source of traditional knowledge:  Aquilina Lestenkof and St. Paul community members</a:t>
            </a:r>
          </a:p>
          <a:p>
            <a:pPr>
              <a:spcBef>
                <a:spcPct val="0"/>
              </a:spcBef>
            </a:pPr>
            <a:endParaRPr lang="en-US" altLang="en-US" smtClean="0">
              <a:latin typeface="Arial" panose="020B0604020202020204" pitchFamily="34" charset="0"/>
              <a:ea typeface="ＭＳ Ｐゴシック" panose="020B0600070205080204" pitchFamily="34" charset="-128"/>
            </a:endParaRPr>
          </a:p>
          <a:p>
            <a:pPr>
              <a:spcBef>
                <a:spcPct val="0"/>
              </a:spcBef>
            </a:pPr>
            <a:r>
              <a:rPr lang="en-US" altLang="en-US" smtClean="0">
                <a:latin typeface="Arial" panose="020B0604020202020204" pitchFamily="34" charset="0"/>
                <a:ea typeface="ＭＳ Ｐゴシック" panose="020B0600070205080204" pitchFamily="34" charset="-128"/>
              </a:rPr>
              <a:t>Photo: Richard Hipbshman, NOAA/AFSC/REFM</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0C60C8A3-6B17-45EB-8EDE-08EE226ADB59}" type="slidenum">
              <a:rPr lang="en-US" altLang="en-US"/>
              <a:pPr/>
              <a:t>8</a:t>
            </a:fld>
            <a:endParaRPr lang="en-US" altLang="en-US"/>
          </a:p>
        </p:txBody>
      </p:sp>
      <p:sp>
        <p:nvSpPr>
          <p:cNvPr id="27651" name="Rectangle 2"/>
          <p:cNvSpPr>
            <a:spLocks noChangeArrowheads="1" noTextEdit="1"/>
          </p:cNvSpPr>
          <p:nvPr>
            <p:ph type="sldImg"/>
          </p:nvPr>
        </p:nvSpPr>
        <p:spPr>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r>
              <a:rPr lang="en-US" altLang="en-US" smtClean="0">
                <a:latin typeface="Arial" panose="020B0604020202020204" pitchFamily="34" charset="0"/>
                <a:ea typeface="ＭＳ Ｐゴシック" panose="020B0600070205080204" pitchFamily="34" charset="-128"/>
              </a:rPr>
              <a:t>Historically, fur seals were killed for scientific purposes. Scientists collected stomachs from these seals to learn about their diets. Since the 1970s fur seals have not been killed for science. </a:t>
            </a:r>
          </a:p>
          <a:p>
            <a:pPr>
              <a:spcBef>
                <a:spcPct val="0"/>
              </a:spcBef>
            </a:pPr>
            <a:endParaRPr lang="en-US" altLang="en-US" smtClean="0">
              <a:latin typeface="Arial" panose="020B0604020202020204" pitchFamily="34" charset="0"/>
              <a:ea typeface="ＭＳ Ｐゴシック" panose="020B0600070205080204" pitchFamily="34" charset="-128"/>
            </a:endParaRPr>
          </a:p>
          <a:p>
            <a:pPr>
              <a:spcBef>
                <a:spcPct val="0"/>
              </a:spcBef>
            </a:pPr>
            <a:r>
              <a:rPr lang="en-US" altLang="en-US" smtClean="0">
                <a:latin typeface="Arial" panose="020B0604020202020204" pitchFamily="34" charset="0"/>
                <a:ea typeface="ＭＳ Ｐゴシック" panose="020B0600070205080204" pitchFamily="34" charset="-128"/>
              </a:rPr>
              <a:t>Today, fur seal diet information is collected while the seals are on the rookery.</a:t>
            </a:r>
          </a:p>
          <a:p>
            <a:pPr>
              <a:spcBef>
                <a:spcPct val="0"/>
              </a:spcBef>
              <a:buFontTx/>
              <a:buChar char="•"/>
            </a:pPr>
            <a:r>
              <a:rPr lang="en-US" altLang="en-US" smtClean="0">
                <a:latin typeface="Arial" panose="020B0604020202020204" pitchFamily="34" charset="0"/>
                <a:ea typeface="ＭＳ Ｐゴシック" panose="020B0600070205080204" pitchFamily="34" charset="-128"/>
              </a:rPr>
              <a:t>Scientists collect seal scat (poop), then wash it through sieves to find bones and squid beaks in the scat.  These are identified to find out what fur seals eat. </a:t>
            </a:r>
          </a:p>
          <a:p>
            <a:pPr>
              <a:spcBef>
                <a:spcPct val="0"/>
              </a:spcBef>
              <a:buFontTx/>
              <a:buChar char="•"/>
            </a:pPr>
            <a:r>
              <a:rPr lang="en-US" altLang="en-US" smtClean="0">
                <a:latin typeface="Arial" panose="020B0604020202020204" pitchFamily="34" charset="0"/>
                <a:ea typeface="ＭＳ Ｐゴシック" panose="020B0600070205080204" pitchFamily="34" charset="-128"/>
              </a:rPr>
              <a:t>Bones and beaks are also measured to determine the size of fish and squid that the seals eat.  </a:t>
            </a:r>
          </a:p>
          <a:p>
            <a:pPr>
              <a:spcBef>
                <a:spcPct val="0"/>
              </a:spcBef>
              <a:buFontTx/>
              <a:buChar char="•"/>
            </a:pPr>
            <a:r>
              <a:rPr lang="en-US" altLang="en-US" smtClean="0">
                <a:latin typeface="Arial" panose="020B0604020202020204" pitchFamily="34" charset="0"/>
                <a:ea typeface="ＭＳ Ｐゴシック" panose="020B0600070205080204" pitchFamily="34" charset="-128"/>
              </a:rPr>
              <a:t>Fur seal throw up (spew) large bones and squid beaks that cannot pass through the digestive tract. Scientists examine spews to identify fish and squid that are eaten.  </a:t>
            </a:r>
          </a:p>
          <a:p>
            <a:pPr>
              <a:spcBef>
                <a:spcPct val="0"/>
              </a:spcBef>
              <a:buFontTx/>
              <a:buChar char="•"/>
            </a:pPr>
            <a:r>
              <a:rPr lang="en-US" altLang="en-US" smtClean="0">
                <a:latin typeface="Arial" panose="020B0604020202020204" pitchFamily="34" charset="0"/>
                <a:ea typeface="ＭＳ Ｐゴシック" panose="020B0600070205080204" pitchFamily="34" charset="-128"/>
              </a:rPr>
              <a:t>Stomachs and intestines from harvested animals are examined to see their contents.  </a:t>
            </a:r>
          </a:p>
          <a:p>
            <a:pPr>
              <a:spcBef>
                <a:spcPct val="0"/>
              </a:spcBef>
              <a:buFontTx/>
              <a:buChar char="•"/>
            </a:pPr>
            <a:r>
              <a:rPr lang="en-US" altLang="en-US" smtClean="0">
                <a:latin typeface="Arial" panose="020B0604020202020204" pitchFamily="34" charset="0"/>
                <a:ea typeface="ＭＳ Ｐゴシック" panose="020B0600070205080204" pitchFamily="34" charset="-128"/>
              </a:rPr>
              <a:t>Chemical and fatty acid analyses of fur, whiskers and blood can provide information on the types of food that fur seals eat.</a:t>
            </a:r>
          </a:p>
          <a:p>
            <a:pPr>
              <a:spcBef>
                <a:spcPct val="0"/>
              </a:spcBef>
            </a:pPr>
            <a:endParaRPr lang="en-US" altLang="en-US" smtClean="0">
              <a:latin typeface="Arial" panose="020B0604020202020204" pitchFamily="34" charset="0"/>
              <a:ea typeface="ＭＳ Ｐゴシック" panose="020B0600070205080204" pitchFamily="34" charset="-128"/>
            </a:endParaRPr>
          </a:p>
          <a:p>
            <a:pPr>
              <a:spcBef>
                <a:spcPct val="0"/>
              </a:spcBef>
            </a:pPr>
            <a:r>
              <a:rPr lang="en-US" altLang="en-US" smtClean="0">
                <a:latin typeface="Arial" panose="020B0604020202020204" pitchFamily="34" charset="0"/>
                <a:ea typeface="ＭＳ Ｐゴシック" panose="020B0600070205080204" pitchFamily="34" charset="-128"/>
              </a:rPr>
              <a:t>Photos: Paul Hillman, NOAA Ocean Media Center</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DE63D1EB-2FEC-4376-A2A1-72BA0C217275}" type="slidenum">
              <a:rPr lang="en-US" altLang="en-US"/>
              <a:pPr/>
              <a:t>9</a:t>
            </a:fld>
            <a:endParaRPr lang="en-US" altLang="en-US"/>
          </a:p>
        </p:txBody>
      </p:sp>
      <p:sp>
        <p:nvSpPr>
          <p:cNvPr id="28675" name="Rectangle 2"/>
          <p:cNvSpPr>
            <a:spLocks noChangeArrowheads="1" noTextEdit="1"/>
          </p:cNvSpPr>
          <p:nvPr>
            <p:ph type="sldImg"/>
          </p:nvPr>
        </p:nvSpPr>
        <p:spPr>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r>
              <a:rPr lang="en-US" altLang="en-US" smtClean="0">
                <a:latin typeface="Arial" panose="020B0604020202020204" pitchFamily="34" charset="0"/>
                <a:ea typeface="ＭＳ Ｐゴシック" panose="020B0600070205080204" pitchFamily="34" charset="-128"/>
              </a:rPr>
              <a:t>Photos: Pam Goddard, www.thalassa-education.com</a:t>
            </a: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4" descr="FurSeal-Seafood Diet.pdf"/>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781800" y="152400"/>
            <a:ext cx="2227263"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8002" name="Rectangle 2"/>
          <p:cNvSpPr>
            <a:spLocks noGrp="1" noChangeArrowheads="1"/>
          </p:cNvSpPr>
          <p:nvPr>
            <p:ph type="ctrTitle" sz="quarter"/>
          </p:nvPr>
        </p:nvSpPr>
        <p:spPr>
          <a:xfrm>
            <a:off x="685800" y="1676400"/>
            <a:ext cx="7772400" cy="1828800"/>
          </a:xfrm>
          <a:prstGeom prst="rect">
            <a:avLst/>
          </a:prstGeom>
        </p:spPr>
        <p:txBody>
          <a:bodyPr/>
          <a:lstStyle>
            <a:lvl1pPr>
              <a:defRPr>
                <a:solidFill>
                  <a:srgbClr val="4B1C3D"/>
                </a:solidFill>
              </a:defRPr>
            </a:lvl1pPr>
          </a:lstStyle>
          <a:p>
            <a:r>
              <a:rPr lang="en-US" smtClean="0"/>
              <a:t>Click to edit Master title style</a:t>
            </a:r>
            <a:endParaRPr lang="en-US" dirty="0"/>
          </a:p>
        </p:txBody>
      </p:sp>
      <p:sp>
        <p:nvSpPr>
          <p:cNvPr id="128003" name="Rectangle 3"/>
          <p:cNvSpPr>
            <a:spLocks noGrp="1" noChangeArrowheads="1"/>
          </p:cNvSpPr>
          <p:nvPr>
            <p:ph type="subTitle" sz="quarter" idx="1"/>
          </p:nvPr>
        </p:nvSpPr>
        <p:spPr>
          <a:xfrm>
            <a:off x="1371600" y="3886200"/>
            <a:ext cx="6400800" cy="1752600"/>
          </a:xfrm>
        </p:spPr>
        <p:txBody>
          <a:bodyPr/>
          <a:lstStyle>
            <a:lvl1pPr marL="0" indent="0" algn="ctr">
              <a:buFont typeface="Zapf Dingbats" charset="2"/>
              <a:buNone/>
              <a:defRPr/>
            </a:lvl1pPr>
          </a:lstStyle>
          <a:p>
            <a:r>
              <a:rPr lang="en-US" smtClean="0"/>
              <a:t>Click to edit Master subtitle style</a:t>
            </a:r>
            <a:endParaRPr lang="en-US"/>
          </a:p>
        </p:txBody>
      </p:sp>
      <p:sp>
        <p:nvSpPr>
          <p:cNvPr id="5" name="Date Placeholder 4"/>
          <p:cNvSpPr>
            <a:spLocks noGrp="1" noChangeArrowheads="1"/>
          </p:cNvSpPr>
          <p:nvPr>
            <p:ph type="dt" sz="quarter" idx="10"/>
          </p:nvPr>
        </p:nvSpPr>
        <p:spPr/>
        <p:txBody>
          <a:bodyPr/>
          <a:lstStyle>
            <a:lvl1pPr>
              <a:defRPr sz="2000" i="0"/>
            </a:lvl1pPr>
          </a:lstStyle>
          <a:p>
            <a:pPr>
              <a:defRPr/>
            </a:pPr>
            <a:r>
              <a:rPr lang="en-US"/>
              <a:t>Lesson 4: </a:t>
            </a:r>
            <a:r>
              <a:rPr lang="en-US" b="0"/>
              <a:t>What do fur seals eat?</a:t>
            </a:r>
            <a:endParaRPr lang="en-US" b="0" dirty="0"/>
          </a:p>
        </p:txBody>
      </p:sp>
      <p:sp>
        <p:nvSpPr>
          <p:cNvPr id="6" name="Slide Number Placeholder 5"/>
          <p:cNvSpPr>
            <a:spLocks noGrp="1" noChangeArrowheads="1"/>
          </p:cNvSpPr>
          <p:nvPr>
            <p:ph type="sldNum" sz="quarter" idx="11"/>
          </p:nvPr>
        </p:nvSpPr>
        <p:spPr/>
        <p:txBody>
          <a:bodyPr/>
          <a:lstStyle>
            <a:lvl1pPr>
              <a:defRPr/>
            </a:lvl1pPr>
          </a:lstStyle>
          <a:p>
            <a:fld id="{7FBCBE96-3EC1-4548-948D-C4E4D8693D45}" type="slidenum">
              <a:rPr lang="en-US" altLang="en-US"/>
              <a:pPr/>
              <a:t>‹#›</a:t>
            </a:fld>
            <a:endParaRPr lang="en-US" altLang="en-US"/>
          </a:p>
        </p:txBody>
      </p:sp>
    </p:spTree>
    <p:extLst>
      <p:ext uri="{BB962C8B-B14F-4D97-AF65-F5344CB8AC3E}">
        <p14:creationId xmlns:p14="http://schemas.microsoft.com/office/powerpoint/2010/main" val="31650524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le, Text, and Content">
    <p:spTree>
      <p:nvGrpSpPr>
        <p:cNvPr id="1" name=""/>
        <p:cNvGrpSpPr/>
        <p:nvPr/>
      </p:nvGrpSpPr>
      <p:grpSpPr>
        <a:xfrm>
          <a:off x="0" y="0"/>
          <a:ext cx="0" cy="0"/>
          <a:chOff x="0" y="0"/>
          <a:chExt cx="0" cy="0"/>
        </a:xfrm>
      </p:grpSpPr>
      <p:sp>
        <p:nvSpPr>
          <p:cNvPr id="5" name="Line 14"/>
          <p:cNvSpPr>
            <a:spLocks noChangeShapeType="1"/>
          </p:cNvSpPr>
          <p:nvPr/>
        </p:nvSpPr>
        <p:spPr bwMode="auto">
          <a:xfrm>
            <a:off x="0" y="1143000"/>
            <a:ext cx="9144000" cy="0"/>
          </a:xfrm>
          <a:prstGeom prst="line">
            <a:avLst/>
          </a:prstGeom>
          <a:noFill/>
          <a:ln w="28575">
            <a:solidFill>
              <a:schemeClr val="bg2">
                <a:lumMod val="50000"/>
              </a:schemeClr>
            </a:solidFill>
            <a:round/>
            <a:headEnd/>
            <a:tailEnd/>
          </a:ln>
          <a:effectLst/>
        </p:spPr>
        <p:txBody>
          <a:bodyPr wrap="none" anchor="ctr"/>
          <a:lstStyle/>
          <a:p>
            <a:pPr>
              <a:defRPr/>
            </a:pPr>
            <a:endParaRPr lang="en-US">
              <a:latin typeface="Arial" charset="0"/>
              <a:ea typeface="+mn-ea"/>
            </a:endParaRPr>
          </a:p>
        </p:txBody>
      </p:sp>
      <p:sp>
        <p:nvSpPr>
          <p:cNvPr id="6" name="Line 14"/>
          <p:cNvSpPr>
            <a:spLocks noChangeShapeType="1"/>
          </p:cNvSpPr>
          <p:nvPr/>
        </p:nvSpPr>
        <p:spPr bwMode="auto">
          <a:xfrm>
            <a:off x="228600" y="6096000"/>
            <a:ext cx="8686800" cy="0"/>
          </a:xfrm>
          <a:prstGeom prst="line">
            <a:avLst/>
          </a:prstGeom>
          <a:noFill/>
          <a:ln w="28575">
            <a:solidFill>
              <a:schemeClr val="tx1"/>
            </a:solidFill>
            <a:round/>
            <a:headEnd/>
            <a:tailEnd/>
          </a:ln>
          <a:effectLst/>
        </p:spPr>
        <p:txBody>
          <a:bodyPr wrap="none" anchor="ctr"/>
          <a:lstStyle/>
          <a:p>
            <a:pPr>
              <a:defRPr/>
            </a:pPr>
            <a:endParaRPr lang="en-US">
              <a:latin typeface="Arial" charset="0"/>
              <a:ea typeface="+mn-ea"/>
            </a:endParaRPr>
          </a:p>
        </p:txBody>
      </p:sp>
      <p:sp>
        <p:nvSpPr>
          <p:cNvPr id="7" name="Line 14"/>
          <p:cNvSpPr>
            <a:spLocks noChangeShapeType="1"/>
          </p:cNvSpPr>
          <p:nvPr userDrawn="1"/>
        </p:nvSpPr>
        <p:spPr bwMode="auto">
          <a:xfrm>
            <a:off x="0" y="1143000"/>
            <a:ext cx="9144000" cy="0"/>
          </a:xfrm>
          <a:prstGeom prst="line">
            <a:avLst/>
          </a:prstGeom>
          <a:noFill/>
          <a:ln w="28575">
            <a:solidFill>
              <a:schemeClr val="bg2">
                <a:lumMod val="50000"/>
              </a:schemeClr>
            </a:solidFill>
            <a:round/>
            <a:headEnd/>
            <a:tailEnd/>
          </a:ln>
          <a:effectLst/>
        </p:spPr>
        <p:txBody>
          <a:bodyPr wrap="none" anchor="ctr"/>
          <a:lstStyle/>
          <a:p>
            <a:pPr>
              <a:defRPr/>
            </a:pPr>
            <a:endParaRPr lang="en-US">
              <a:latin typeface="Arial" charset="0"/>
              <a:ea typeface="+mn-ea"/>
            </a:endParaRPr>
          </a:p>
        </p:txBody>
      </p:sp>
      <p:sp>
        <p:nvSpPr>
          <p:cNvPr id="8" name="Line 14"/>
          <p:cNvSpPr>
            <a:spLocks noChangeShapeType="1"/>
          </p:cNvSpPr>
          <p:nvPr userDrawn="1"/>
        </p:nvSpPr>
        <p:spPr bwMode="auto">
          <a:xfrm>
            <a:off x="228600" y="6096000"/>
            <a:ext cx="8686800" cy="0"/>
          </a:xfrm>
          <a:prstGeom prst="line">
            <a:avLst/>
          </a:prstGeom>
          <a:noFill/>
          <a:ln w="28575">
            <a:solidFill>
              <a:schemeClr val="tx1"/>
            </a:solidFill>
            <a:round/>
            <a:headEnd/>
            <a:tailEnd/>
          </a:ln>
          <a:effectLst/>
        </p:spPr>
        <p:txBody>
          <a:bodyPr wrap="none" anchor="ctr"/>
          <a:lstStyle/>
          <a:p>
            <a:pPr>
              <a:defRPr/>
            </a:pPr>
            <a:endParaRPr lang="en-US">
              <a:latin typeface="Arial" charset="0"/>
              <a:ea typeface="+mn-ea"/>
            </a:endParaRPr>
          </a:p>
        </p:txBody>
      </p:sp>
      <p:pic>
        <p:nvPicPr>
          <p:cNvPr id="9" name="Picture 19" descr="FurSeal-Seafood Diet.pdf"/>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781800" y="152400"/>
            <a:ext cx="2227263"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Placeholder 2"/>
          <p:cNvSpPr>
            <a:spLocks noGrp="1"/>
          </p:cNvSpPr>
          <p:nvPr>
            <p:ph type="body" sz="half" idx="1"/>
          </p:nvPr>
        </p:nvSpPr>
        <p:spPr>
          <a:xfrm>
            <a:off x="457200" y="1981200"/>
            <a:ext cx="40386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981200"/>
            <a:ext cx="40386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9" name="Title 1"/>
          <p:cNvSpPr>
            <a:spLocks noGrp="1"/>
          </p:cNvSpPr>
          <p:nvPr>
            <p:ph type="title"/>
          </p:nvPr>
        </p:nvSpPr>
        <p:spPr>
          <a:xfrm>
            <a:off x="228600" y="152400"/>
            <a:ext cx="7086600" cy="1066800"/>
          </a:xfrm>
        </p:spPr>
        <p:txBody>
          <a:bodyPr/>
          <a:lstStyle>
            <a:lvl1pPr>
              <a:defRPr>
                <a:solidFill>
                  <a:schemeClr val="accent2"/>
                </a:solidFill>
              </a:defRPr>
            </a:lvl1pPr>
          </a:lstStyle>
          <a:p>
            <a:r>
              <a:rPr lang="en-US" smtClean="0"/>
              <a:t>Click to edit Master title style</a:t>
            </a:r>
            <a:endParaRPr lang="en-US" dirty="0"/>
          </a:p>
        </p:txBody>
      </p:sp>
      <p:sp>
        <p:nvSpPr>
          <p:cNvPr id="10" name="Date Placeholder 9"/>
          <p:cNvSpPr>
            <a:spLocks noGrp="1" noChangeArrowheads="1"/>
          </p:cNvSpPr>
          <p:nvPr>
            <p:ph type="dt" sz="half" idx="10"/>
          </p:nvPr>
        </p:nvSpPr>
        <p:spPr/>
        <p:txBody>
          <a:bodyPr/>
          <a:lstStyle>
            <a:lvl1pPr>
              <a:defRPr sz="2000" b="1" i="0"/>
            </a:lvl1pPr>
          </a:lstStyle>
          <a:p>
            <a:pPr>
              <a:defRPr/>
            </a:pPr>
            <a:r>
              <a:rPr lang="en-US"/>
              <a:t>Lesson 4: </a:t>
            </a:r>
            <a:r>
              <a:rPr lang="en-US" b="0"/>
              <a:t>What do fur seals eat?</a:t>
            </a:r>
            <a:endParaRPr lang="en-US" b="0" dirty="0"/>
          </a:p>
        </p:txBody>
      </p:sp>
      <p:sp>
        <p:nvSpPr>
          <p:cNvPr id="11" name="Slide Number Placeholder 10"/>
          <p:cNvSpPr>
            <a:spLocks noGrp="1" noChangeArrowheads="1"/>
          </p:cNvSpPr>
          <p:nvPr>
            <p:ph type="sldNum" sz="quarter" idx="11"/>
          </p:nvPr>
        </p:nvSpPr>
        <p:spPr/>
        <p:txBody>
          <a:bodyPr/>
          <a:lstStyle>
            <a:lvl1pPr>
              <a:defRPr/>
            </a:lvl1pPr>
          </a:lstStyle>
          <a:p>
            <a:fld id="{6878795D-7414-4F7E-820F-86C430B8F048}" type="slidenum">
              <a:rPr lang="en-US" altLang="en-US"/>
              <a:pPr/>
              <a:t>‹#›</a:t>
            </a:fld>
            <a:endParaRPr lang="en-US" altLang="en-US"/>
          </a:p>
        </p:txBody>
      </p:sp>
    </p:spTree>
    <p:extLst>
      <p:ext uri="{BB962C8B-B14F-4D97-AF65-F5344CB8AC3E}">
        <p14:creationId xmlns:p14="http://schemas.microsoft.com/office/powerpoint/2010/main" val="23330648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2 Content and Text">
    <p:spTree>
      <p:nvGrpSpPr>
        <p:cNvPr id="1" name=""/>
        <p:cNvGrpSpPr/>
        <p:nvPr/>
      </p:nvGrpSpPr>
      <p:grpSpPr>
        <a:xfrm>
          <a:off x="0" y="0"/>
          <a:ext cx="0" cy="0"/>
          <a:chOff x="0" y="0"/>
          <a:chExt cx="0" cy="0"/>
        </a:xfrm>
      </p:grpSpPr>
      <p:sp>
        <p:nvSpPr>
          <p:cNvPr id="6" name="Line 14"/>
          <p:cNvSpPr>
            <a:spLocks noChangeShapeType="1"/>
          </p:cNvSpPr>
          <p:nvPr/>
        </p:nvSpPr>
        <p:spPr bwMode="auto">
          <a:xfrm>
            <a:off x="228600" y="6096000"/>
            <a:ext cx="8686800" cy="0"/>
          </a:xfrm>
          <a:prstGeom prst="line">
            <a:avLst/>
          </a:prstGeom>
          <a:noFill/>
          <a:ln w="28575">
            <a:solidFill>
              <a:schemeClr val="tx1"/>
            </a:solidFill>
            <a:round/>
            <a:headEnd/>
            <a:tailEnd/>
          </a:ln>
          <a:effectLst/>
        </p:spPr>
        <p:txBody>
          <a:bodyPr wrap="none" anchor="ctr"/>
          <a:lstStyle/>
          <a:p>
            <a:pPr>
              <a:defRPr/>
            </a:pPr>
            <a:endParaRPr lang="en-US">
              <a:latin typeface="Arial" charset="0"/>
              <a:ea typeface="+mn-ea"/>
            </a:endParaRPr>
          </a:p>
        </p:txBody>
      </p:sp>
      <p:sp>
        <p:nvSpPr>
          <p:cNvPr id="7" name="Line 14"/>
          <p:cNvSpPr>
            <a:spLocks noChangeShapeType="1"/>
          </p:cNvSpPr>
          <p:nvPr/>
        </p:nvSpPr>
        <p:spPr bwMode="auto">
          <a:xfrm>
            <a:off x="0" y="1143000"/>
            <a:ext cx="9144000" cy="0"/>
          </a:xfrm>
          <a:prstGeom prst="line">
            <a:avLst/>
          </a:prstGeom>
          <a:noFill/>
          <a:ln w="28575">
            <a:solidFill>
              <a:schemeClr val="bg2">
                <a:lumMod val="50000"/>
              </a:schemeClr>
            </a:solidFill>
            <a:round/>
            <a:headEnd/>
            <a:tailEnd/>
          </a:ln>
          <a:effectLst/>
        </p:spPr>
        <p:txBody>
          <a:bodyPr wrap="none" anchor="ctr"/>
          <a:lstStyle/>
          <a:p>
            <a:pPr>
              <a:defRPr/>
            </a:pPr>
            <a:endParaRPr lang="en-US">
              <a:latin typeface="Arial" charset="0"/>
              <a:ea typeface="+mn-ea"/>
            </a:endParaRPr>
          </a:p>
        </p:txBody>
      </p:sp>
      <p:sp>
        <p:nvSpPr>
          <p:cNvPr id="8" name="Line 14"/>
          <p:cNvSpPr>
            <a:spLocks noChangeShapeType="1"/>
          </p:cNvSpPr>
          <p:nvPr userDrawn="1"/>
        </p:nvSpPr>
        <p:spPr bwMode="auto">
          <a:xfrm>
            <a:off x="0" y="1143000"/>
            <a:ext cx="9144000" cy="0"/>
          </a:xfrm>
          <a:prstGeom prst="line">
            <a:avLst/>
          </a:prstGeom>
          <a:noFill/>
          <a:ln w="28575">
            <a:solidFill>
              <a:schemeClr val="bg2">
                <a:lumMod val="50000"/>
              </a:schemeClr>
            </a:solidFill>
            <a:round/>
            <a:headEnd/>
            <a:tailEnd/>
          </a:ln>
          <a:effectLst/>
        </p:spPr>
        <p:txBody>
          <a:bodyPr wrap="none" anchor="ctr"/>
          <a:lstStyle/>
          <a:p>
            <a:pPr>
              <a:defRPr/>
            </a:pPr>
            <a:endParaRPr lang="en-US">
              <a:latin typeface="Arial" charset="0"/>
              <a:ea typeface="+mn-ea"/>
            </a:endParaRPr>
          </a:p>
        </p:txBody>
      </p:sp>
      <p:pic>
        <p:nvPicPr>
          <p:cNvPr id="9" name="Picture 18" descr="FurSeal-Seafood Diet.pdf"/>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781800" y="152400"/>
            <a:ext cx="2227263"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p:cNvSpPr>
            <a:spLocks noGrp="1"/>
          </p:cNvSpPr>
          <p:nvPr>
            <p:ph sz="quarter" idx="1"/>
          </p:nvPr>
        </p:nvSpPr>
        <p:spPr>
          <a:xfrm>
            <a:off x="457200" y="1981200"/>
            <a:ext cx="40386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half" idx="3"/>
          </p:nvPr>
        </p:nvSpPr>
        <p:spPr>
          <a:xfrm>
            <a:off x="4648200" y="1981200"/>
            <a:ext cx="40386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0" name="Title 1"/>
          <p:cNvSpPr>
            <a:spLocks noGrp="1"/>
          </p:cNvSpPr>
          <p:nvPr>
            <p:ph type="title"/>
          </p:nvPr>
        </p:nvSpPr>
        <p:spPr>
          <a:xfrm>
            <a:off x="228600" y="152400"/>
            <a:ext cx="7086600" cy="1066800"/>
          </a:xfrm>
        </p:spPr>
        <p:txBody>
          <a:bodyPr/>
          <a:lstStyle>
            <a:lvl1pPr>
              <a:defRPr>
                <a:solidFill>
                  <a:schemeClr val="accent2"/>
                </a:solidFill>
              </a:defRPr>
            </a:lvl1pPr>
          </a:lstStyle>
          <a:p>
            <a:r>
              <a:rPr lang="en-US" smtClean="0"/>
              <a:t>Click to edit Master title style</a:t>
            </a:r>
            <a:endParaRPr lang="en-US" dirty="0"/>
          </a:p>
        </p:txBody>
      </p:sp>
      <p:sp>
        <p:nvSpPr>
          <p:cNvPr id="10" name="Date Placeholder 9"/>
          <p:cNvSpPr>
            <a:spLocks noGrp="1" noChangeArrowheads="1"/>
          </p:cNvSpPr>
          <p:nvPr>
            <p:ph type="dt" sz="half" idx="10"/>
          </p:nvPr>
        </p:nvSpPr>
        <p:spPr/>
        <p:txBody>
          <a:bodyPr/>
          <a:lstStyle>
            <a:lvl1pPr>
              <a:defRPr sz="2000" i="0"/>
            </a:lvl1pPr>
          </a:lstStyle>
          <a:p>
            <a:pPr>
              <a:defRPr/>
            </a:pPr>
            <a:r>
              <a:rPr lang="en-US"/>
              <a:t>Lesson 4: </a:t>
            </a:r>
            <a:r>
              <a:rPr lang="en-US" b="0"/>
              <a:t>What do fur seals eat?</a:t>
            </a:r>
            <a:endParaRPr lang="en-US" b="0" dirty="0"/>
          </a:p>
        </p:txBody>
      </p:sp>
      <p:sp>
        <p:nvSpPr>
          <p:cNvPr id="11" name="Slide Number Placeholder 10"/>
          <p:cNvSpPr>
            <a:spLocks noGrp="1" noChangeArrowheads="1"/>
          </p:cNvSpPr>
          <p:nvPr>
            <p:ph type="sldNum" sz="quarter" idx="11"/>
          </p:nvPr>
        </p:nvSpPr>
        <p:spPr/>
        <p:txBody>
          <a:bodyPr/>
          <a:lstStyle>
            <a:lvl1pPr>
              <a:defRPr/>
            </a:lvl1pPr>
          </a:lstStyle>
          <a:p>
            <a:fld id="{3C706416-AA6B-4362-B5FE-E76042811E17}" type="slidenum">
              <a:rPr lang="en-US" altLang="en-US"/>
              <a:pPr/>
              <a:t>‹#›</a:t>
            </a:fld>
            <a:endParaRPr lang="en-US" altLang="en-US"/>
          </a:p>
        </p:txBody>
      </p:sp>
    </p:spTree>
    <p:extLst>
      <p:ext uri="{BB962C8B-B14F-4D97-AF65-F5344CB8AC3E}">
        <p14:creationId xmlns:p14="http://schemas.microsoft.com/office/powerpoint/2010/main" val="10445903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Title Only">
    <p:spTree>
      <p:nvGrpSpPr>
        <p:cNvPr id="1" name=""/>
        <p:cNvGrpSpPr/>
        <p:nvPr/>
      </p:nvGrpSpPr>
      <p:grpSpPr>
        <a:xfrm>
          <a:off x="0" y="0"/>
          <a:ext cx="0" cy="0"/>
          <a:chOff x="0" y="0"/>
          <a:chExt cx="0" cy="0"/>
        </a:xfrm>
      </p:grpSpPr>
      <p:sp>
        <p:nvSpPr>
          <p:cNvPr id="3" name="Line 14"/>
          <p:cNvSpPr>
            <a:spLocks noChangeShapeType="1"/>
          </p:cNvSpPr>
          <p:nvPr/>
        </p:nvSpPr>
        <p:spPr bwMode="auto">
          <a:xfrm>
            <a:off x="228600" y="6096000"/>
            <a:ext cx="8686800" cy="0"/>
          </a:xfrm>
          <a:prstGeom prst="line">
            <a:avLst/>
          </a:prstGeom>
          <a:noFill/>
          <a:ln w="28575">
            <a:solidFill>
              <a:schemeClr val="tx1"/>
            </a:solidFill>
            <a:round/>
            <a:headEnd/>
            <a:tailEnd/>
          </a:ln>
          <a:effectLst/>
        </p:spPr>
        <p:txBody>
          <a:bodyPr wrap="none" anchor="ctr"/>
          <a:lstStyle/>
          <a:p>
            <a:pPr>
              <a:defRPr/>
            </a:pPr>
            <a:endParaRPr lang="en-US">
              <a:latin typeface="Arial" charset="0"/>
              <a:ea typeface="+mn-ea"/>
            </a:endParaRPr>
          </a:p>
        </p:txBody>
      </p:sp>
      <p:sp>
        <p:nvSpPr>
          <p:cNvPr id="4" name="Line 14"/>
          <p:cNvSpPr>
            <a:spLocks noChangeShapeType="1"/>
          </p:cNvSpPr>
          <p:nvPr/>
        </p:nvSpPr>
        <p:spPr bwMode="auto">
          <a:xfrm>
            <a:off x="0" y="1143000"/>
            <a:ext cx="9144000" cy="0"/>
          </a:xfrm>
          <a:prstGeom prst="line">
            <a:avLst/>
          </a:prstGeom>
          <a:noFill/>
          <a:ln w="28575">
            <a:solidFill>
              <a:schemeClr val="bg2">
                <a:lumMod val="50000"/>
              </a:schemeClr>
            </a:solidFill>
            <a:round/>
            <a:headEnd/>
            <a:tailEnd/>
          </a:ln>
          <a:effectLst/>
        </p:spPr>
        <p:txBody>
          <a:bodyPr wrap="none" anchor="ctr"/>
          <a:lstStyle/>
          <a:p>
            <a:pPr>
              <a:defRPr/>
            </a:pPr>
            <a:endParaRPr lang="en-US">
              <a:latin typeface="Arial" charset="0"/>
              <a:ea typeface="+mn-ea"/>
            </a:endParaRPr>
          </a:p>
        </p:txBody>
      </p:sp>
      <p:sp>
        <p:nvSpPr>
          <p:cNvPr id="5" name="Line 14"/>
          <p:cNvSpPr>
            <a:spLocks noChangeShapeType="1"/>
          </p:cNvSpPr>
          <p:nvPr userDrawn="1"/>
        </p:nvSpPr>
        <p:spPr bwMode="auto">
          <a:xfrm>
            <a:off x="228600" y="6096000"/>
            <a:ext cx="8686800" cy="0"/>
          </a:xfrm>
          <a:prstGeom prst="line">
            <a:avLst/>
          </a:prstGeom>
          <a:noFill/>
          <a:ln w="28575">
            <a:solidFill>
              <a:schemeClr val="tx1"/>
            </a:solidFill>
            <a:round/>
            <a:headEnd/>
            <a:tailEnd/>
          </a:ln>
          <a:effectLst/>
        </p:spPr>
        <p:txBody>
          <a:bodyPr wrap="none" anchor="ctr"/>
          <a:lstStyle/>
          <a:p>
            <a:pPr>
              <a:defRPr/>
            </a:pPr>
            <a:endParaRPr lang="en-US">
              <a:latin typeface="Arial" charset="0"/>
              <a:ea typeface="+mn-ea"/>
            </a:endParaRPr>
          </a:p>
        </p:txBody>
      </p:sp>
      <p:sp>
        <p:nvSpPr>
          <p:cNvPr id="6" name="Line 14"/>
          <p:cNvSpPr>
            <a:spLocks noChangeShapeType="1"/>
          </p:cNvSpPr>
          <p:nvPr userDrawn="1"/>
        </p:nvSpPr>
        <p:spPr bwMode="auto">
          <a:xfrm>
            <a:off x="0" y="1143000"/>
            <a:ext cx="9144000" cy="0"/>
          </a:xfrm>
          <a:prstGeom prst="line">
            <a:avLst/>
          </a:prstGeom>
          <a:noFill/>
          <a:ln w="28575">
            <a:solidFill>
              <a:schemeClr val="bg2">
                <a:lumMod val="50000"/>
              </a:schemeClr>
            </a:solidFill>
            <a:round/>
            <a:headEnd/>
            <a:tailEnd/>
          </a:ln>
          <a:effectLst/>
        </p:spPr>
        <p:txBody>
          <a:bodyPr wrap="none" anchor="ctr"/>
          <a:lstStyle/>
          <a:p>
            <a:pPr>
              <a:defRPr/>
            </a:pPr>
            <a:endParaRPr lang="en-US">
              <a:latin typeface="Arial" charset="0"/>
              <a:ea typeface="+mn-ea"/>
            </a:endParaRPr>
          </a:p>
        </p:txBody>
      </p:sp>
      <p:pic>
        <p:nvPicPr>
          <p:cNvPr id="7" name="Picture 19" descr="FurSeal-Seafood Diet.pdf"/>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781800" y="152400"/>
            <a:ext cx="2227263"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Title 1"/>
          <p:cNvSpPr>
            <a:spLocks noGrp="1"/>
          </p:cNvSpPr>
          <p:nvPr>
            <p:ph type="title"/>
          </p:nvPr>
        </p:nvSpPr>
        <p:spPr>
          <a:xfrm>
            <a:off x="228600" y="152400"/>
            <a:ext cx="7086600" cy="1066800"/>
          </a:xfrm>
        </p:spPr>
        <p:txBody>
          <a:bodyPr/>
          <a:lstStyle>
            <a:lvl1pPr>
              <a:defRPr>
                <a:solidFill>
                  <a:schemeClr val="accent2"/>
                </a:solidFill>
              </a:defRPr>
            </a:lvl1pPr>
          </a:lstStyle>
          <a:p>
            <a:r>
              <a:rPr lang="en-US" smtClean="0"/>
              <a:t>Click to edit Master title style</a:t>
            </a:r>
            <a:endParaRPr lang="en-US" dirty="0"/>
          </a:p>
        </p:txBody>
      </p:sp>
      <p:sp>
        <p:nvSpPr>
          <p:cNvPr id="8" name="Date Placeholder 7"/>
          <p:cNvSpPr>
            <a:spLocks noGrp="1" noChangeArrowheads="1"/>
          </p:cNvSpPr>
          <p:nvPr>
            <p:ph type="dt" sz="half" idx="10"/>
          </p:nvPr>
        </p:nvSpPr>
        <p:spPr/>
        <p:txBody>
          <a:bodyPr/>
          <a:lstStyle>
            <a:lvl1pPr>
              <a:defRPr sz="2000"/>
            </a:lvl1pPr>
          </a:lstStyle>
          <a:p>
            <a:pPr>
              <a:defRPr/>
            </a:pPr>
            <a:r>
              <a:rPr lang="en-US"/>
              <a:t>Lesson 4: </a:t>
            </a:r>
            <a:r>
              <a:rPr lang="en-US" b="0" i="1"/>
              <a:t>What do fur seals eat?</a:t>
            </a:r>
            <a:endParaRPr lang="en-US" b="0" i="1" dirty="0"/>
          </a:p>
        </p:txBody>
      </p:sp>
      <p:sp>
        <p:nvSpPr>
          <p:cNvPr id="9" name="Rectangle 11"/>
          <p:cNvSpPr>
            <a:spLocks noGrp="1" noChangeArrowheads="1"/>
          </p:cNvSpPr>
          <p:nvPr>
            <p:ph type="sldNum" sz="quarter" idx="11"/>
          </p:nvPr>
        </p:nvSpPr>
        <p:spPr/>
        <p:txBody>
          <a:bodyPr/>
          <a:lstStyle>
            <a:lvl1pPr>
              <a:defRPr/>
            </a:lvl1pPr>
          </a:lstStyle>
          <a:p>
            <a:fld id="{17B44A92-ADD1-40BD-94BF-EFB58ED87B52}" type="slidenum">
              <a:rPr lang="en-US" altLang="en-US"/>
              <a:pPr/>
              <a:t>‹#›</a:t>
            </a:fld>
            <a:endParaRPr lang="en-US" altLang="en-US"/>
          </a:p>
        </p:txBody>
      </p:sp>
    </p:spTree>
    <p:extLst>
      <p:ext uri="{BB962C8B-B14F-4D97-AF65-F5344CB8AC3E}">
        <p14:creationId xmlns:p14="http://schemas.microsoft.com/office/powerpoint/2010/main" val="6657244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AndTx">
  <p:cSld name="Title, Content and Text">
    <p:spTree>
      <p:nvGrpSpPr>
        <p:cNvPr id="1" name=""/>
        <p:cNvGrpSpPr/>
        <p:nvPr/>
      </p:nvGrpSpPr>
      <p:grpSpPr>
        <a:xfrm>
          <a:off x="0" y="0"/>
          <a:ext cx="0" cy="0"/>
          <a:chOff x="0" y="0"/>
          <a:chExt cx="0" cy="0"/>
        </a:xfrm>
      </p:grpSpPr>
      <p:sp>
        <p:nvSpPr>
          <p:cNvPr id="5" name="Line 14"/>
          <p:cNvSpPr>
            <a:spLocks noChangeShapeType="1"/>
          </p:cNvSpPr>
          <p:nvPr/>
        </p:nvSpPr>
        <p:spPr bwMode="auto">
          <a:xfrm>
            <a:off x="0" y="1143000"/>
            <a:ext cx="9144000" cy="0"/>
          </a:xfrm>
          <a:prstGeom prst="line">
            <a:avLst/>
          </a:prstGeom>
          <a:noFill/>
          <a:ln w="28575">
            <a:solidFill>
              <a:schemeClr val="bg2">
                <a:lumMod val="50000"/>
              </a:schemeClr>
            </a:solidFill>
            <a:round/>
            <a:headEnd/>
            <a:tailEnd/>
          </a:ln>
          <a:effectLst/>
        </p:spPr>
        <p:txBody>
          <a:bodyPr wrap="none" anchor="ctr"/>
          <a:lstStyle/>
          <a:p>
            <a:pPr>
              <a:defRPr/>
            </a:pPr>
            <a:endParaRPr lang="en-US">
              <a:latin typeface="Arial" charset="0"/>
              <a:ea typeface="+mn-ea"/>
            </a:endParaRPr>
          </a:p>
        </p:txBody>
      </p:sp>
      <p:sp>
        <p:nvSpPr>
          <p:cNvPr id="6" name="Line 14"/>
          <p:cNvSpPr>
            <a:spLocks noChangeShapeType="1"/>
          </p:cNvSpPr>
          <p:nvPr/>
        </p:nvSpPr>
        <p:spPr bwMode="auto">
          <a:xfrm>
            <a:off x="228600" y="6096000"/>
            <a:ext cx="8686800" cy="0"/>
          </a:xfrm>
          <a:prstGeom prst="line">
            <a:avLst/>
          </a:prstGeom>
          <a:noFill/>
          <a:ln w="28575">
            <a:solidFill>
              <a:schemeClr val="tx1"/>
            </a:solidFill>
            <a:round/>
            <a:headEnd/>
            <a:tailEnd/>
          </a:ln>
          <a:effectLst/>
        </p:spPr>
        <p:txBody>
          <a:bodyPr wrap="none" anchor="ctr"/>
          <a:lstStyle/>
          <a:p>
            <a:pPr>
              <a:defRPr/>
            </a:pPr>
            <a:endParaRPr lang="en-US">
              <a:latin typeface="Arial" charset="0"/>
              <a:ea typeface="+mn-ea"/>
            </a:endParaRPr>
          </a:p>
        </p:txBody>
      </p:sp>
      <p:sp>
        <p:nvSpPr>
          <p:cNvPr id="7" name="Line 14"/>
          <p:cNvSpPr>
            <a:spLocks noChangeShapeType="1"/>
          </p:cNvSpPr>
          <p:nvPr userDrawn="1"/>
        </p:nvSpPr>
        <p:spPr bwMode="auto">
          <a:xfrm>
            <a:off x="0" y="1143000"/>
            <a:ext cx="9144000" cy="0"/>
          </a:xfrm>
          <a:prstGeom prst="line">
            <a:avLst/>
          </a:prstGeom>
          <a:noFill/>
          <a:ln w="28575">
            <a:solidFill>
              <a:schemeClr val="bg2">
                <a:lumMod val="50000"/>
              </a:schemeClr>
            </a:solidFill>
            <a:round/>
            <a:headEnd/>
            <a:tailEnd/>
          </a:ln>
          <a:effectLst/>
        </p:spPr>
        <p:txBody>
          <a:bodyPr wrap="none" anchor="ctr"/>
          <a:lstStyle/>
          <a:p>
            <a:pPr>
              <a:defRPr/>
            </a:pPr>
            <a:endParaRPr lang="en-US">
              <a:latin typeface="Arial" charset="0"/>
              <a:ea typeface="+mn-ea"/>
            </a:endParaRPr>
          </a:p>
        </p:txBody>
      </p:sp>
      <p:sp>
        <p:nvSpPr>
          <p:cNvPr id="8" name="Line 14"/>
          <p:cNvSpPr>
            <a:spLocks noChangeShapeType="1"/>
          </p:cNvSpPr>
          <p:nvPr userDrawn="1"/>
        </p:nvSpPr>
        <p:spPr bwMode="auto">
          <a:xfrm>
            <a:off x="228600" y="6096000"/>
            <a:ext cx="8686800" cy="0"/>
          </a:xfrm>
          <a:prstGeom prst="line">
            <a:avLst/>
          </a:prstGeom>
          <a:noFill/>
          <a:ln w="28575">
            <a:solidFill>
              <a:schemeClr val="tx1"/>
            </a:solidFill>
            <a:round/>
            <a:headEnd/>
            <a:tailEnd/>
          </a:ln>
          <a:effectLst/>
        </p:spPr>
        <p:txBody>
          <a:bodyPr wrap="none" anchor="ctr"/>
          <a:lstStyle/>
          <a:p>
            <a:pPr>
              <a:defRPr/>
            </a:pPr>
            <a:endParaRPr lang="en-US">
              <a:latin typeface="Arial" charset="0"/>
              <a:ea typeface="+mn-ea"/>
            </a:endParaRPr>
          </a:p>
        </p:txBody>
      </p:sp>
      <p:pic>
        <p:nvPicPr>
          <p:cNvPr id="9" name="Picture 19" descr="FurSeal-Seafood Diet.pdf"/>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781800" y="152400"/>
            <a:ext cx="2227263"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57200" y="381000"/>
            <a:ext cx="8229600" cy="838200"/>
          </a:xfrm>
          <a:prstGeom prst="rect">
            <a:avLst/>
          </a:prstGeom>
        </p:spPr>
        <p:txBody>
          <a:bodyPr/>
          <a:lstStyle>
            <a:lvl1pPr>
              <a:defRPr>
                <a:solidFill>
                  <a:srgbClr val="4B1C3D"/>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57200" y="1981200"/>
            <a:ext cx="40386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48200" y="1981200"/>
            <a:ext cx="40386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Date Placeholder 9"/>
          <p:cNvSpPr>
            <a:spLocks noGrp="1" noChangeArrowheads="1"/>
          </p:cNvSpPr>
          <p:nvPr>
            <p:ph type="dt" sz="half" idx="10"/>
          </p:nvPr>
        </p:nvSpPr>
        <p:spPr/>
        <p:txBody>
          <a:bodyPr/>
          <a:lstStyle>
            <a:lvl1pPr>
              <a:defRPr sz="2000"/>
            </a:lvl1pPr>
          </a:lstStyle>
          <a:p>
            <a:pPr>
              <a:defRPr/>
            </a:pPr>
            <a:r>
              <a:rPr lang="en-US"/>
              <a:t>Lesson 4: </a:t>
            </a:r>
            <a:r>
              <a:rPr lang="en-US" b="0" i="1"/>
              <a:t>What do fur seals eat?</a:t>
            </a:r>
            <a:endParaRPr lang="en-US" b="0" i="1" dirty="0"/>
          </a:p>
        </p:txBody>
      </p:sp>
      <p:sp>
        <p:nvSpPr>
          <p:cNvPr id="11" name="Rectangle 11"/>
          <p:cNvSpPr>
            <a:spLocks noGrp="1" noChangeArrowheads="1"/>
          </p:cNvSpPr>
          <p:nvPr>
            <p:ph type="sldNum" sz="quarter" idx="11"/>
          </p:nvPr>
        </p:nvSpPr>
        <p:spPr/>
        <p:txBody>
          <a:bodyPr/>
          <a:lstStyle>
            <a:lvl1pPr>
              <a:defRPr/>
            </a:lvl1pPr>
          </a:lstStyle>
          <a:p>
            <a:fld id="{1FA34692-DE94-452A-B2E5-53772924385A}" type="slidenum">
              <a:rPr lang="en-US" altLang="en-US"/>
              <a:pPr/>
              <a:t>‹#›</a:t>
            </a:fld>
            <a:endParaRPr lang="en-US" altLang="en-US"/>
          </a:p>
        </p:txBody>
      </p:sp>
    </p:spTree>
    <p:extLst>
      <p:ext uri="{BB962C8B-B14F-4D97-AF65-F5344CB8AC3E}">
        <p14:creationId xmlns:p14="http://schemas.microsoft.com/office/powerpoint/2010/main" val="29347474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cSld name="Title, Text, and 2 Content">
    <p:spTree>
      <p:nvGrpSpPr>
        <p:cNvPr id="1" name=""/>
        <p:cNvGrpSpPr/>
        <p:nvPr/>
      </p:nvGrpSpPr>
      <p:grpSpPr>
        <a:xfrm>
          <a:off x="0" y="0"/>
          <a:ext cx="0" cy="0"/>
          <a:chOff x="0" y="0"/>
          <a:chExt cx="0" cy="0"/>
        </a:xfrm>
      </p:grpSpPr>
      <p:sp>
        <p:nvSpPr>
          <p:cNvPr id="5" name="Line 14"/>
          <p:cNvSpPr>
            <a:spLocks noChangeShapeType="1"/>
          </p:cNvSpPr>
          <p:nvPr/>
        </p:nvSpPr>
        <p:spPr bwMode="auto">
          <a:xfrm>
            <a:off x="0" y="1143000"/>
            <a:ext cx="9144000" cy="0"/>
          </a:xfrm>
          <a:prstGeom prst="line">
            <a:avLst/>
          </a:prstGeom>
          <a:noFill/>
          <a:ln w="28575">
            <a:solidFill>
              <a:schemeClr val="bg2">
                <a:lumMod val="50000"/>
              </a:schemeClr>
            </a:solidFill>
            <a:round/>
            <a:headEnd/>
            <a:tailEnd/>
          </a:ln>
          <a:effectLst/>
        </p:spPr>
        <p:txBody>
          <a:bodyPr wrap="none" anchor="ctr"/>
          <a:lstStyle/>
          <a:p>
            <a:pPr>
              <a:defRPr/>
            </a:pPr>
            <a:endParaRPr lang="en-US">
              <a:latin typeface="Arial" charset="0"/>
              <a:ea typeface="+mn-ea"/>
            </a:endParaRPr>
          </a:p>
        </p:txBody>
      </p:sp>
      <p:sp>
        <p:nvSpPr>
          <p:cNvPr id="6" name="Line 14"/>
          <p:cNvSpPr>
            <a:spLocks noChangeShapeType="1"/>
          </p:cNvSpPr>
          <p:nvPr/>
        </p:nvSpPr>
        <p:spPr bwMode="auto">
          <a:xfrm>
            <a:off x="228600" y="6096000"/>
            <a:ext cx="8686800" cy="0"/>
          </a:xfrm>
          <a:prstGeom prst="line">
            <a:avLst/>
          </a:prstGeom>
          <a:noFill/>
          <a:ln w="28575">
            <a:solidFill>
              <a:schemeClr val="tx1"/>
            </a:solidFill>
            <a:round/>
            <a:headEnd/>
            <a:tailEnd/>
          </a:ln>
          <a:effectLst/>
        </p:spPr>
        <p:txBody>
          <a:bodyPr wrap="none" anchor="ctr"/>
          <a:lstStyle/>
          <a:p>
            <a:pPr>
              <a:defRPr/>
            </a:pPr>
            <a:endParaRPr lang="en-US">
              <a:latin typeface="Arial" charset="0"/>
              <a:ea typeface="+mn-ea"/>
            </a:endParaRPr>
          </a:p>
        </p:txBody>
      </p:sp>
      <p:sp>
        <p:nvSpPr>
          <p:cNvPr id="7" name="Line 14"/>
          <p:cNvSpPr>
            <a:spLocks noChangeShapeType="1"/>
          </p:cNvSpPr>
          <p:nvPr userDrawn="1"/>
        </p:nvSpPr>
        <p:spPr bwMode="auto">
          <a:xfrm>
            <a:off x="0" y="1143000"/>
            <a:ext cx="9144000" cy="0"/>
          </a:xfrm>
          <a:prstGeom prst="line">
            <a:avLst/>
          </a:prstGeom>
          <a:noFill/>
          <a:ln w="28575">
            <a:solidFill>
              <a:schemeClr val="bg2">
                <a:lumMod val="50000"/>
              </a:schemeClr>
            </a:solidFill>
            <a:round/>
            <a:headEnd/>
            <a:tailEnd/>
          </a:ln>
          <a:effectLst/>
        </p:spPr>
        <p:txBody>
          <a:bodyPr wrap="none" anchor="ctr"/>
          <a:lstStyle/>
          <a:p>
            <a:pPr>
              <a:defRPr/>
            </a:pPr>
            <a:endParaRPr lang="en-US">
              <a:latin typeface="Arial" charset="0"/>
              <a:ea typeface="+mn-ea"/>
            </a:endParaRPr>
          </a:p>
        </p:txBody>
      </p:sp>
      <p:sp>
        <p:nvSpPr>
          <p:cNvPr id="8" name="Line 14"/>
          <p:cNvSpPr>
            <a:spLocks noChangeShapeType="1"/>
          </p:cNvSpPr>
          <p:nvPr userDrawn="1"/>
        </p:nvSpPr>
        <p:spPr bwMode="auto">
          <a:xfrm>
            <a:off x="228600" y="6096000"/>
            <a:ext cx="8686800" cy="0"/>
          </a:xfrm>
          <a:prstGeom prst="line">
            <a:avLst/>
          </a:prstGeom>
          <a:noFill/>
          <a:ln w="28575">
            <a:solidFill>
              <a:schemeClr val="tx1"/>
            </a:solidFill>
            <a:round/>
            <a:headEnd/>
            <a:tailEnd/>
          </a:ln>
          <a:effectLst/>
        </p:spPr>
        <p:txBody>
          <a:bodyPr wrap="none" anchor="ctr"/>
          <a:lstStyle/>
          <a:p>
            <a:pPr>
              <a:defRPr/>
            </a:pPr>
            <a:endParaRPr lang="en-US">
              <a:latin typeface="Arial" charset="0"/>
              <a:ea typeface="+mn-ea"/>
            </a:endParaRPr>
          </a:p>
        </p:txBody>
      </p:sp>
      <p:pic>
        <p:nvPicPr>
          <p:cNvPr id="9" name="Picture 19" descr="FurSeal-Seafood Diet.pdf"/>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781800" y="152400"/>
            <a:ext cx="2227263"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57200" y="381000"/>
            <a:ext cx="8229600" cy="838200"/>
          </a:xfrm>
          <a:prstGeom prst="rect">
            <a:avLst/>
          </a:prstGeom>
        </p:spPr>
        <p:txBody>
          <a:bodyPr/>
          <a:lstStyle>
            <a:lvl1pPr>
              <a:defRPr>
                <a:solidFill>
                  <a:srgbClr val="4B1C3D"/>
                </a:solidFill>
              </a:defRPr>
            </a:lvl1pPr>
          </a:lstStyle>
          <a:p>
            <a:r>
              <a:rPr lang="en-US" smtClean="0"/>
              <a:t>Click to edit Master title style</a:t>
            </a:r>
            <a:endParaRPr lang="en-US" dirty="0"/>
          </a:p>
        </p:txBody>
      </p:sp>
      <p:sp>
        <p:nvSpPr>
          <p:cNvPr id="3" name="Text Placeholder 2"/>
          <p:cNvSpPr>
            <a:spLocks noGrp="1"/>
          </p:cNvSpPr>
          <p:nvPr>
            <p:ph type="body" sz="half" idx="1"/>
          </p:nvPr>
        </p:nvSpPr>
        <p:spPr>
          <a:xfrm>
            <a:off x="457200" y="1981200"/>
            <a:ext cx="40386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981200"/>
            <a:ext cx="40386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Date Placeholder 9"/>
          <p:cNvSpPr>
            <a:spLocks noGrp="1" noChangeArrowheads="1"/>
          </p:cNvSpPr>
          <p:nvPr>
            <p:ph type="dt" sz="half" idx="10"/>
          </p:nvPr>
        </p:nvSpPr>
        <p:spPr/>
        <p:txBody>
          <a:bodyPr/>
          <a:lstStyle>
            <a:lvl1pPr>
              <a:defRPr sz="2000"/>
            </a:lvl1pPr>
          </a:lstStyle>
          <a:p>
            <a:pPr>
              <a:defRPr/>
            </a:pPr>
            <a:r>
              <a:rPr lang="en-US"/>
              <a:t>Lesson 4: </a:t>
            </a:r>
            <a:r>
              <a:rPr lang="en-US" b="0" i="1"/>
              <a:t>What do fur seals eat?</a:t>
            </a:r>
            <a:endParaRPr lang="en-US" b="0" i="1" dirty="0"/>
          </a:p>
        </p:txBody>
      </p:sp>
      <p:sp>
        <p:nvSpPr>
          <p:cNvPr id="11" name="Rectangle 11"/>
          <p:cNvSpPr>
            <a:spLocks noGrp="1" noChangeArrowheads="1"/>
          </p:cNvSpPr>
          <p:nvPr>
            <p:ph type="sldNum" sz="quarter" idx="11"/>
          </p:nvPr>
        </p:nvSpPr>
        <p:spPr/>
        <p:txBody>
          <a:bodyPr/>
          <a:lstStyle>
            <a:lvl1pPr>
              <a:defRPr/>
            </a:lvl1pPr>
          </a:lstStyle>
          <a:p>
            <a:fld id="{BCD05CB4-848C-4631-8189-416CF0DAF3FD}" type="slidenum">
              <a:rPr lang="en-US" altLang="en-US"/>
              <a:pPr/>
              <a:t>‹#›</a:t>
            </a:fld>
            <a:endParaRPr lang="en-US" altLang="en-US"/>
          </a:p>
        </p:txBody>
      </p:sp>
    </p:spTree>
    <p:extLst>
      <p:ext uri="{BB962C8B-B14F-4D97-AF65-F5344CB8AC3E}">
        <p14:creationId xmlns:p14="http://schemas.microsoft.com/office/powerpoint/2010/main" val="39431404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8"/>
          <a:srcRect/>
          <a:stretch>
            <a:fillRect/>
          </a:stretch>
        </a:blipFill>
        <a:effectLst/>
      </p:bgPr>
    </p:bg>
    <p:spTree>
      <p:nvGrpSpPr>
        <p:cNvPr id="1" name=""/>
        <p:cNvGrpSpPr/>
        <p:nvPr/>
      </p:nvGrpSpPr>
      <p:grpSpPr>
        <a:xfrm>
          <a:off x="0" y="0"/>
          <a:ext cx="0" cy="0"/>
          <a:chOff x="0" y="0"/>
          <a:chExt cx="0" cy="0"/>
        </a:xfrm>
      </p:grpSpPr>
      <p:sp>
        <p:nvSpPr>
          <p:cNvPr id="1026" name="Rectangle 4"/>
          <p:cNvSpPr>
            <a:spLocks noGrp="1" noChangeArrowheads="1"/>
          </p:cNvSpPr>
          <p:nvPr>
            <p:ph type="body" idx="1"/>
          </p:nvPr>
        </p:nvSpPr>
        <p:spPr bwMode="auto">
          <a:xfrm>
            <a:off x="228600" y="1447800"/>
            <a:ext cx="868680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26985" name="Rectangle 9"/>
          <p:cNvSpPr>
            <a:spLocks noGrp="1" noChangeArrowheads="1"/>
          </p:cNvSpPr>
          <p:nvPr>
            <p:ph type="dt" sz="half" idx="2"/>
          </p:nvPr>
        </p:nvSpPr>
        <p:spPr bwMode="auto">
          <a:xfrm>
            <a:off x="228600" y="6248400"/>
            <a:ext cx="6019800" cy="3841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2000" b="1">
                <a:latin typeface="Arial" charset="0"/>
                <a:ea typeface="+mn-ea"/>
                <a:cs typeface="+mn-cs"/>
              </a:defRPr>
            </a:lvl1pPr>
          </a:lstStyle>
          <a:p>
            <a:pPr>
              <a:defRPr/>
            </a:pPr>
            <a:r>
              <a:rPr lang="en-US"/>
              <a:t>Lesson 4: </a:t>
            </a:r>
            <a:r>
              <a:rPr lang="en-US" i="1"/>
              <a:t>What do fur seals eat?</a:t>
            </a:r>
            <a:endParaRPr lang="en-US" i="1" dirty="0"/>
          </a:p>
        </p:txBody>
      </p:sp>
      <p:sp>
        <p:nvSpPr>
          <p:cNvPr id="126987" name="Rectangle 11"/>
          <p:cNvSpPr>
            <a:spLocks noGrp="1" noChangeArrowheads="1"/>
          </p:cNvSpPr>
          <p:nvPr>
            <p:ph type="sldNum" sz="quarter" idx="4"/>
          </p:nvPr>
        </p:nvSpPr>
        <p:spPr bwMode="auto">
          <a:xfrm>
            <a:off x="8229600" y="6245225"/>
            <a:ext cx="457200" cy="3841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400"/>
            </a:lvl1pPr>
          </a:lstStyle>
          <a:p>
            <a:fld id="{E73697A8-5618-4359-9F09-A03C5E9F68B5}" type="slidenum">
              <a:rPr lang="en-US" altLang="en-US"/>
              <a:pPr/>
              <a:t>‹#›</a:t>
            </a:fld>
            <a:endParaRPr lang="en-US" altLang="en-US"/>
          </a:p>
        </p:txBody>
      </p:sp>
      <p:sp>
        <p:nvSpPr>
          <p:cNvPr id="22" name="Line 14"/>
          <p:cNvSpPr>
            <a:spLocks noChangeShapeType="1"/>
          </p:cNvSpPr>
          <p:nvPr/>
        </p:nvSpPr>
        <p:spPr bwMode="auto">
          <a:xfrm>
            <a:off x="0" y="1143000"/>
            <a:ext cx="9144000" cy="0"/>
          </a:xfrm>
          <a:prstGeom prst="line">
            <a:avLst/>
          </a:prstGeom>
          <a:noFill/>
          <a:ln w="28575">
            <a:solidFill>
              <a:schemeClr val="tx1"/>
            </a:solidFill>
            <a:round/>
            <a:headEnd/>
            <a:tailEnd/>
          </a:ln>
          <a:effectLst/>
        </p:spPr>
        <p:txBody>
          <a:bodyPr wrap="none" anchor="ctr"/>
          <a:lstStyle/>
          <a:p>
            <a:pPr>
              <a:defRPr/>
            </a:pPr>
            <a:endParaRPr lang="en-US">
              <a:latin typeface="Arial" charset="0"/>
              <a:ea typeface="+mn-ea"/>
            </a:endParaRPr>
          </a:p>
        </p:txBody>
      </p:sp>
      <p:sp>
        <p:nvSpPr>
          <p:cNvPr id="23" name="Line 14"/>
          <p:cNvSpPr>
            <a:spLocks noChangeShapeType="1"/>
          </p:cNvSpPr>
          <p:nvPr/>
        </p:nvSpPr>
        <p:spPr bwMode="auto">
          <a:xfrm>
            <a:off x="228600" y="6096000"/>
            <a:ext cx="8686800" cy="0"/>
          </a:xfrm>
          <a:prstGeom prst="line">
            <a:avLst/>
          </a:prstGeom>
          <a:noFill/>
          <a:ln w="28575">
            <a:solidFill>
              <a:schemeClr val="tx1"/>
            </a:solidFill>
            <a:round/>
            <a:headEnd/>
            <a:tailEnd/>
          </a:ln>
          <a:effectLst/>
        </p:spPr>
        <p:txBody>
          <a:bodyPr wrap="none" anchor="ctr"/>
          <a:lstStyle/>
          <a:p>
            <a:pPr>
              <a:defRPr/>
            </a:pPr>
            <a:endParaRPr lang="en-US">
              <a:latin typeface="Arial" charset="0"/>
              <a:ea typeface="+mn-ea"/>
            </a:endParaRPr>
          </a:p>
        </p:txBody>
      </p:sp>
      <p:sp>
        <p:nvSpPr>
          <p:cNvPr id="24" name="Rectangle 23"/>
          <p:cNvSpPr>
            <a:spLocks noChangeArrowheads="1"/>
          </p:cNvSpPr>
          <p:nvPr/>
        </p:nvSpPr>
        <p:spPr bwMode="auto">
          <a:xfrm>
            <a:off x="0" y="0"/>
            <a:ext cx="9144000" cy="1143000"/>
          </a:xfrm>
          <a:prstGeom prst="rect">
            <a:avLst/>
          </a:prstGeom>
          <a:gradFill rotWithShape="1">
            <a:gsLst>
              <a:gs pos="0">
                <a:srgbClr val="261D3B"/>
              </a:gs>
              <a:gs pos="50999">
                <a:srgbClr val="32274F"/>
              </a:gs>
              <a:gs pos="100000">
                <a:srgbClr val="191327"/>
              </a:gs>
            </a:gsLst>
            <a:lin ang="0" scaled="1"/>
          </a:gradFill>
          <a:ln w="9525">
            <a:noFill/>
            <a:miter lim="800000"/>
            <a:headEnd/>
            <a:tailEnd/>
          </a:ln>
          <a:effectLst>
            <a:outerShdw dist="20000" dir="5400000" rotWithShape="0">
              <a:srgbClr val="808080">
                <a:alpha val="37999"/>
              </a:srgbClr>
            </a:outerShdw>
          </a:effectLst>
        </p:spPr>
        <p:txBody>
          <a:bodyPr/>
          <a:lstStyle/>
          <a:p>
            <a:pPr>
              <a:defRPr/>
            </a:pPr>
            <a:endParaRPr lang="en-US">
              <a:latin typeface="+mn-lt"/>
              <a:ea typeface="+mn-ea"/>
            </a:endParaRPr>
          </a:p>
        </p:txBody>
      </p:sp>
      <p:sp>
        <p:nvSpPr>
          <p:cNvPr id="1032" name="Rectangle 3"/>
          <p:cNvSpPr>
            <a:spLocks noGrp="1" noChangeArrowheads="1"/>
          </p:cNvSpPr>
          <p:nvPr>
            <p:ph type="title"/>
          </p:nvPr>
        </p:nvSpPr>
        <p:spPr bwMode="auto">
          <a:xfrm>
            <a:off x="228600" y="0"/>
            <a:ext cx="70104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26" name="Line 14"/>
          <p:cNvSpPr>
            <a:spLocks noChangeShapeType="1"/>
          </p:cNvSpPr>
          <p:nvPr/>
        </p:nvSpPr>
        <p:spPr bwMode="auto">
          <a:xfrm>
            <a:off x="228600" y="6096000"/>
            <a:ext cx="8686800" cy="0"/>
          </a:xfrm>
          <a:prstGeom prst="line">
            <a:avLst/>
          </a:prstGeom>
          <a:noFill/>
          <a:ln w="28575">
            <a:solidFill>
              <a:schemeClr val="tx1"/>
            </a:solidFill>
            <a:round/>
            <a:headEnd/>
            <a:tailEnd/>
          </a:ln>
          <a:effectLst/>
        </p:spPr>
        <p:txBody>
          <a:bodyPr wrap="none" anchor="ctr"/>
          <a:lstStyle/>
          <a:p>
            <a:pPr>
              <a:defRPr/>
            </a:pPr>
            <a:endParaRPr lang="en-US">
              <a:latin typeface="Arial" charset="0"/>
              <a:ea typeface="+mn-ea"/>
            </a:endParaRPr>
          </a:p>
        </p:txBody>
      </p:sp>
      <p:sp>
        <p:nvSpPr>
          <p:cNvPr id="11" name="Line 14"/>
          <p:cNvSpPr>
            <a:spLocks noChangeShapeType="1"/>
          </p:cNvSpPr>
          <p:nvPr userDrawn="1"/>
        </p:nvSpPr>
        <p:spPr bwMode="auto">
          <a:xfrm>
            <a:off x="0" y="1143000"/>
            <a:ext cx="9144000" cy="0"/>
          </a:xfrm>
          <a:prstGeom prst="line">
            <a:avLst/>
          </a:prstGeom>
          <a:noFill/>
          <a:ln w="28575">
            <a:solidFill>
              <a:schemeClr val="tx1"/>
            </a:solidFill>
            <a:round/>
            <a:headEnd/>
            <a:tailEnd/>
          </a:ln>
          <a:effectLst/>
        </p:spPr>
        <p:txBody>
          <a:bodyPr wrap="none" anchor="ctr"/>
          <a:lstStyle/>
          <a:p>
            <a:pPr>
              <a:defRPr/>
            </a:pPr>
            <a:endParaRPr lang="en-US">
              <a:latin typeface="Arial" charset="0"/>
              <a:ea typeface="+mn-ea"/>
            </a:endParaRPr>
          </a:p>
        </p:txBody>
      </p:sp>
      <p:sp>
        <p:nvSpPr>
          <p:cNvPr id="12" name="Line 14"/>
          <p:cNvSpPr>
            <a:spLocks noChangeShapeType="1"/>
          </p:cNvSpPr>
          <p:nvPr userDrawn="1"/>
        </p:nvSpPr>
        <p:spPr bwMode="auto">
          <a:xfrm>
            <a:off x="228600" y="6096000"/>
            <a:ext cx="8686800" cy="0"/>
          </a:xfrm>
          <a:prstGeom prst="line">
            <a:avLst/>
          </a:prstGeom>
          <a:noFill/>
          <a:ln w="28575">
            <a:solidFill>
              <a:schemeClr val="tx1"/>
            </a:solidFill>
            <a:round/>
            <a:headEnd/>
            <a:tailEnd/>
          </a:ln>
          <a:effectLst/>
        </p:spPr>
        <p:txBody>
          <a:bodyPr wrap="none" anchor="ctr"/>
          <a:lstStyle/>
          <a:p>
            <a:pPr>
              <a:defRPr/>
            </a:pPr>
            <a:endParaRPr lang="en-US">
              <a:latin typeface="Arial" charset="0"/>
              <a:ea typeface="+mn-ea"/>
            </a:endParaRPr>
          </a:p>
        </p:txBody>
      </p:sp>
      <p:sp>
        <p:nvSpPr>
          <p:cNvPr id="13" name="Rectangle 12"/>
          <p:cNvSpPr>
            <a:spLocks noChangeArrowheads="1"/>
          </p:cNvSpPr>
          <p:nvPr userDrawn="1"/>
        </p:nvSpPr>
        <p:spPr bwMode="auto">
          <a:xfrm>
            <a:off x="0" y="0"/>
            <a:ext cx="9144000" cy="1143000"/>
          </a:xfrm>
          <a:prstGeom prst="rect">
            <a:avLst/>
          </a:prstGeom>
          <a:gradFill rotWithShape="1">
            <a:gsLst>
              <a:gs pos="0">
                <a:srgbClr val="261D3B"/>
              </a:gs>
              <a:gs pos="50999">
                <a:srgbClr val="32274F"/>
              </a:gs>
              <a:gs pos="100000">
                <a:srgbClr val="191327"/>
              </a:gs>
            </a:gsLst>
            <a:lin ang="0" scaled="1"/>
          </a:gradFill>
          <a:ln w="9525">
            <a:noFill/>
            <a:miter lim="800000"/>
            <a:headEnd/>
            <a:tailEnd/>
          </a:ln>
          <a:effectLst>
            <a:outerShdw dist="20000" dir="5400000" rotWithShape="0">
              <a:srgbClr val="808080">
                <a:alpha val="37999"/>
              </a:srgbClr>
            </a:outerShdw>
          </a:effectLst>
        </p:spPr>
        <p:txBody>
          <a:bodyPr/>
          <a:lstStyle/>
          <a:p>
            <a:pPr>
              <a:defRPr/>
            </a:pPr>
            <a:endParaRPr lang="en-US">
              <a:latin typeface="+mn-lt"/>
              <a:ea typeface="+mn-ea"/>
            </a:endParaRPr>
          </a:p>
        </p:txBody>
      </p:sp>
      <p:sp>
        <p:nvSpPr>
          <p:cNvPr id="14" name="Line 14"/>
          <p:cNvSpPr>
            <a:spLocks noChangeShapeType="1"/>
          </p:cNvSpPr>
          <p:nvPr userDrawn="1"/>
        </p:nvSpPr>
        <p:spPr bwMode="auto">
          <a:xfrm>
            <a:off x="228600" y="6096000"/>
            <a:ext cx="8686800" cy="0"/>
          </a:xfrm>
          <a:prstGeom prst="line">
            <a:avLst/>
          </a:prstGeom>
          <a:noFill/>
          <a:ln w="28575">
            <a:solidFill>
              <a:schemeClr val="tx1"/>
            </a:solidFill>
            <a:round/>
            <a:headEnd/>
            <a:tailEnd/>
          </a:ln>
          <a:effectLst/>
        </p:spPr>
        <p:txBody>
          <a:bodyPr wrap="none" anchor="ctr"/>
          <a:lstStyle/>
          <a:p>
            <a:pPr>
              <a:defRPr/>
            </a:pPr>
            <a:endParaRPr lang="en-US">
              <a:latin typeface="Arial" charset="0"/>
              <a:ea typeface="+mn-ea"/>
            </a:endParaRPr>
          </a:p>
        </p:txBody>
      </p:sp>
      <p:pic>
        <p:nvPicPr>
          <p:cNvPr id="1038" name="Picture 16" descr="FurSeal-Seafood Diet.pdf"/>
          <p:cNvPicPr>
            <a:picLocks noChangeAspect="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6781800" y="152400"/>
            <a:ext cx="2227263"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706" r:id="rId1"/>
    <p:sldLayoutId id="2147484707" r:id="rId2"/>
    <p:sldLayoutId id="2147484708" r:id="rId3"/>
    <p:sldLayoutId id="2147484709" r:id="rId4"/>
    <p:sldLayoutId id="2147484710" r:id="rId5"/>
    <p:sldLayoutId id="2147484711" r:id="rId6"/>
  </p:sldLayoutIdLst>
  <p:timing>
    <p:tnLst>
      <p:par>
        <p:cTn id="1" dur="indefinite" restart="never" nodeType="tmRoot"/>
      </p:par>
    </p:tnLst>
  </p:timing>
  <p:hf hdr="0" ftr="0"/>
  <p:txStyles>
    <p:titleStyle>
      <a:lvl1pPr algn="l" rtl="0" eaLnBrk="0" fontAlgn="base" hangingPunct="0">
        <a:lnSpc>
          <a:spcPts val="4000"/>
        </a:lnSpc>
        <a:spcBef>
          <a:spcPct val="0"/>
        </a:spcBef>
        <a:spcAft>
          <a:spcPct val="0"/>
        </a:spcAft>
        <a:defRPr sz="3600" b="1">
          <a:solidFill>
            <a:schemeClr val="bg2"/>
          </a:solidFill>
          <a:latin typeface="Unangam Tunuu  Normal"/>
          <a:ea typeface="ＭＳ Ｐゴシック" charset="-128"/>
          <a:cs typeface="ＭＳ Ｐゴシック" panose="020B0600070205080204" pitchFamily="34" charset="-128"/>
        </a:defRPr>
      </a:lvl1pPr>
      <a:lvl2pPr algn="l" rtl="0" eaLnBrk="0" fontAlgn="base" hangingPunct="0">
        <a:lnSpc>
          <a:spcPts val="4000"/>
        </a:lnSpc>
        <a:spcBef>
          <a:spcPct val="0"/>
        </a:spcBef>
        <a:spcAft>
          <a:spcPct val="0"/>
        </a:spcAft>
        <a:defRPr sz="3600" b="1">
          <a:solidFill>
            <a:schemeClr val="bg2"/>
          </a:solidFill>
          <a:latin typeface="Unangam Tunuu  Normal" pitchFamily="1" charset="0"/>
          <a:ea typeface="ＭＳ Ｐゴシック" charset="-128"/>
          <a:cs typeface="ＭＳ Ｐゴシック" panose="020B0600070205080204" pitchFamily="34" charset="-128"/>
        </a:defRPr>
      </a:lvl2pPr>
      <a:lvl3pPr algn="l" rtl="0" eaLnBrk="0" fontAlgn="base" hangingPunct="0">
        <a:lnSpc>
          <a:spcPts val="4000"/>
        </a:lnSpc>
        <a:spcBef>
          <a:spcPct val="0"/>
        </a:spcBef>
        <a:spcAft>
          <a:spcPct val="0"/>
        </a:spcAft>
        <a:defRPr sz="3600" b="1">
          <a:solidFill>
            <a:schemeClr val="bg2"/>
          </a:solidFill>
          <a:latin typeface="Unangam Tunuu  Normal" pitchFamily="1" charset="0"/>
          <a:ea typeface="ＭＳ Ｐゴシック" charset="-128"/>
          <a:cs typeface="ＭＳ Ｐゴシック" panose="020B0600070205080204" pitchFamily="34" charset="-128"/>
        </a:defRPr>
      </a:lvl3pPr>
      <a:lvl4pPr algn="l" rtl="0" eaLnBrk="0" fontAlgn="base" hangingPunct="0">
        <a:lnSpc>
          <a:spcPts val="4000"/>
        </a:lnSpc>
        <a:spcBef>
          <a:spcPct val="0"/>
        </a:spcBef>
        <a:spcAft>
          <a:spcPct val="0"/>
        </a:spcAft>
        <a:defRPr sz="3600" b="1">
          <a:solidFill>
            <a:schemeClr val="bg2"/>
          </a:solidFill>
          <a:latin typeface="Unangam Tunuu  Normal" pitchFamily="1" charset="0"/>
          <a:ea typeface="ＭＳ Ｐゴシック" charset="-128"/>
          <a:cs typeface="ＭＳ Ｐゴシック" panose="020B0600070205080204" pitchFamily="34" charset="-128"/>
        </a:defRPr>
      </a:lvl4pPr>
      <a:lvl5pPr algn="l" rtl="0" eaLnBrk="0" fontAlgn="base" hangingPunct="0">
        <a:lnSpc>
          <a:spcPts val="4000"/>
        </a:lnSpc>
        <a:spcBef>
          <a:spcPct val="0"/>
        </a:spcBef>
        <a:spcAft>
          <a:spcPct val="0"/>
        </a:spcAft>
        <a:defRPr sz="3600" b="1">
          <a:solidFill>
            <a:schemeClr val="bg2"/>
          </a:solidFill>
          <a:latin typeface="Unangam Tunuu  Normal" pitchFamily="1" charset="0"/>
          <a:ea typeface="ＭＳ Ｐゴシック" charset="-128"/>
          <a:cs typeface="ＭＳ Ｐゴシック" panose="020B0600070205080204" pitchFamily="34" charset="-128"/>
        </a:defRPr>
      </a:lvl5pPr>
      <a:lvl6pPr marL="457200" algn="l" rtl="0" eaLnBrk="1" fontAlgn="base" hangingPunct="1">
        <a:spcBef>
          <a:spcPct val="0"/>
        </a:spcBef>
        <a:spcAft>
          <a:spcPct val="0"/>
        </a:spcAft>
        <a:defRPr sz="4400">
          <a:solidFill>
            <a:srgbClr val="000000"/>
          </a:solidFill>
          <a:latin typeface="Arial" charset="0"/>
        </a:defRPr>
      </a:lvl6pPr>
      <a:lvl7pPr marL="914400" algn="l" rtl="0" eaLnBrk="1" fontAlgn="base" hangingPunct="1">
        <a:spcBef>
          <a:spcPct val="0"/>
        </a:spcBef>
        <a:spcAft>
          <a:spcPct val="0"/>
        </a:spcAft>
        <a:defRPr sz="4400">
          <a:solidFill>
            <a:srgbClr val="000000"/>
          </a:solidFill>
          <a:latin typeface="Arial" charset="0"/>
        </a:defRPr>
      </a:lvl7pPr>
      <a:lvl8pPr marL="1371600" algn="l" rtl="0" eaLnBrk="1" fontAlgn="base" hangingPunct="1">
        <a:spcBef>
          <a:spcPct val="0"/>
        </a:spcBef>
        <a:spcAft>
          <a:spcPct val="0"/>
        </a:spcAft>
        <a:defRPr sz="4400">
          <a:solidFill>
            <a:srgbClr val="000000"/>
          </a:solidFill>
          <a:latin typeface="Arial" charset="0"/>
        </a:defRPr>
      </a:lvl8pPr>
      <a:lvl9pPr marL="1828800" algn="l" rtl="0" eaLnBrk="1" fontAlgn="base" hangingPunct="1">
        <a:spcBef>
          <a:spcPct val="0"/>
        </a:spcBef>
        <a:spcAft>
          <a:spcPct val="0"/>
        </a:spcAft>
        <a:defRPr sz="4400">
          <a:solidFill>
            <a:srgbClr val="000000"/>
          </a:solidFill>
          <a:latin typeface="Arial" charset="0"/>
        </a:defRPr>
      </a:lvl9pPr>
    </p:titleStyle>
    <p:bodyStyle>
      <a:lvl1pPr marL="342900" indent="-342900" algn="l" rtl="0" eaLnBrk="0" fontAlgn="base" hangingPunct="0">
        <a:spcBef>
          <a:spcPct val="20000"/>
        </a:spcBef>
        <a:spcAft>
          <a:spcPct val="0"/>
        </a:spcAft>
        <a:buClr>
          <a:schemeClr val="hlink"/>
        </a:buClr>
        <a:buSzPct val="65000"/>
        <a:buFont typeface="Zapf Dingbats" charset="2"/>
        <a:buChar char=""/>
        <a:defRPr sz="3200">
          <a:solidFill>
            <a:srgbClr val="000000"/>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lr>
          <a:schemeClr val="folHlink"/>
        </a:buClr>
        <a:buSzPct val="65000"/>
        <a:buFont typeface="Zapf Dingbats" charset="2"/>
        <a:buChar char=""/>
        <a:defRPr sz="2800">
          <a:solidFill>
            <a:srgbClr val="000000"/>
          </a:solidFill>
          <a:latin typeface="+mn-lt"/>
          <a:ea typeface="ＭＳ Ｐゴシック" charset="-128"/>
        </a:defRPr>
      </a:lvl2pPr>
      <a:lvl3pPr marL="1143000" indent="-228600" algn="l" rtl="0" eaLnBrk="0" fontAlgn="base" hangingPunct="0">
        <a:spcBef>
          <a:spcPct val="20000"/>
        </a:spcBef>
        <a:spcAft>
          <a:spcPct val="0"/>
        </a:spcAft>
        <a:buClr>
          <a:schemeClr val="hlink"/>
        </a:buClr>
        <a:buSzPct val="65000"/>
        <a:buFont typeface="Zapf Dingbats" charset="2"/>
        <a:buChar char=""/>
        <a:defRPr sz="2400">
          <a:solidFill>
            <a:srgbClr val="000000"/>
          </a:solidFill>
          <a:latin typeface="+mn-lt"/>
          <a:ea typeface="ＭＳ Ｐゴシック" charset="-128"/>
        </a:defRPr>
      </a:lvl3pPr>
      <a:lvl4pPr marL="1600200" indent="-228600" algn="l" rtl="0" eaLnBrk="0" fontAlgn="base" hangingPunct="0">
        <a:spcBef>
          <a:spcPct val="20000"/>
        </a:spcBef>
        <a:spcAft>
          <a:spcPct val="0"/>
        </a:spcAft>
        <a:buClr>
          <a:schemeClr val="folHlink"/>
        </a:buClr>
        <a:buSzPct val="65000"/>
        <a:buFont typeface="Zapf Dingbats" charset="2"/>
        <a:buChar char=""/>
        <a:defRPr sz="2000">
          <a:solidFill>
            <a:srgbClr val="000000"/>
          </a:solidFill>
          <a:latin typeface="+mn-lt"/>
          <a:ea typeface="ＭＳ Ｐゴシック" charset="-128"/>
        </a:defRPr>
      </a:lvl4pPr>
      <a:lvl5pPr marL="2057400" indent="-228600" algn="l" rtl="0" eaLnBrk="0" fontAlgn="base" hangingPunct="0">
        <a:spcBef>
          <a:spcPct val="20000"/>
        </a:spcBef>
        <a:spcAft>
          <a:spcPct val="0"/>
        </a:spcAft>
        <a:buClr>
          <a:schemeClr val="hlink"/>
        </a:buClr>
        <a:buSzPct val="65000"/>
        <a:buFont typeface="Zapf Dingbats" charset="2"/>
        <a:buChar char=""/>
        <a:defRPr sz="2000">
          <a:solidFill>
            <a:srgbClr val="000000"/>
          </a:solidFill>
          <a:latin typeface="+mn-lt"/>
          <a:ea typeface="ＭＳ Ｐゴシック" charset="-128"/>
        </a:defRPr>
      </a:lvl5pPr>
      <a:lvl6pPr marL="2514600" indent="-228600" algn="l" rtl="0" eaLnBrk="1" fontAlgn="base" hangingPunct="1">
        <a:spcBef>
          <a:spcPct val="20000"/>
        </a:spcBef>
        <a:spcAft>
          <a:spcPct val="0"/>
        </a:spcAft>
        <a:buClr>
          <a:schemeClr val="hlink"/>
        </a:buClr>
        <a:buSzPct val="65000"/>
        <a:buFont typeface="Zapf Dingbats" charset="2"/>
        <a:buChar char=""/>
        <a:defRPr sz="2000">
          <a:solidFill>
            <a:srgbClr val="000000"/>
          </a:solidFill>
          <a:latin typeface="+mn-lt"/>
          <a:ea typeface="ＭＳ Ｐゴシック" charset="-128"/>
        </a:defRPr>
      </a:lvl6pPr>
      <a:lvl7pPr marL="2971800" indent="-228600" algn="l" rtl="0" eaLnBrk="1" fontAlgn="base" hangingPunct="1">
        <a:spcBef>
          <a:spcPct val="20000"/>
        </a:spcBef>
        <a:spcAft>
          <a:spcPct val="0"/>
        </a:spcAft>
        <a:buClr>
          <a:schemeClr val="hlink"/>
        </a:buClr>
        <a:buSzPct val="65000"/>
        <a:buFont typeface="Zapf Dingbats" charset="2"/>
        <a:buChar char=""/>
        <a:defRPr sz="2000">
          <a:solidFill>
            <a:srgbClr val="000000"/>
          </a:solidFill>
          <a:latin typeface="+mn-lt"/>
          <a:ea typeface="ＭＳ Ｐゴシック" charset="-128"/>
        </a:defRPr>
      </a:lvl7pPr>
      <a:lvl8pPr marL="3429000" indent="-228600" algn="l" rtl="0" eaLnBrk="1" fontAlgn="base" hangingPunct="1">
        <a:spcBef>
          <a:spcPct val="20000"/>
        </a:spcBef>
        <a:spcAft>
          <a:spcPct val="0"/>
        </a:spcAft>
        <a:buClr>
          <a:schemeClr val="hlink"/>
        </a:buClr>
        <a:buSzPct val="65000"/>
        <a:buFont typeface="Zapf Dingbats" charset="2"/>
        <a:buChar char=""/>
        <a:defRPr sz="2000">
          <a:solidFill>
            <a:srgbClr val="000000"/>
          </a:solidFill>
          <a:latin typeface="+mn-lt"/>
          <a:ea typeface="ＭＳ Ｐゴシック" charset="-128"/>
        </a:defRPr>
      </a:lvl8pPr>
      <a:lvl9pPr marL="3886200" indent="-228600" algn="l" rtl="0" eaLnBrk="1" fontAlgn="base" hangingPunct="1">
        <a:spcBef>
          <a:spcPct val="20000"/>
        </a:spcBef>
        <a:spcAft>
          <a:spcPct val="0"/>
        </a:spcAft>
        <a:buClr>
          <a:schemeClr val="hlink"/>
        </a:buClr>
        <a:buSzPct val="65000"/>
        <a:buFont typeface="Zapf Dingbats" charset="2"/>
        <a:buChar char=""/>
        <a:defRPr sz="2000">
          <a:solidFill>
            <a:srgbClr val="000000"/>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18.jpeg"/></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2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8" descr="NFS-1.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971800" y="0"/>
            <a:ext cx="63706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5" name="Text Box 17"/>
          <p:cNvSpPr txBox="1">
            <a:spLocks noChangeArrowheads="1"/>
          </p:cNvSpPr>
          <p:nvPr/>
        </p:nvSpPr>
        <p:spPr bwMode="auto">
          <a:xfrm>
            <a:off x="2514600" y="4827588"/>
            <a:ext cx="2286000" cy="18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8288">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endParaRPr lang="en-US" altLang="en-US" sz="800" i="1">
              <a:ea typeface="ヒラギノ角ゴ Pro W3"/>
              <a:cs typeface="ヒラギノ角ゴ Pro W3"/>
            </a:endParaRPr>
          </a:p>
        </p:txBody>
      </p:sp>
      <p:pic>
        <p:nvPicPr>
          <p:cNvPr id="8196" name="Picture 9" descr="noaa logo black.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04800" y="5867400"/>
            <a:ext cx="717550" cy="719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7" name="Rectangle 6"/>
          <p:cNvSpPr>
            <a:spLocks noChangeArrowheads="1"/>
          </p:cNvSpPr>
          <p:nvPr/>
        </p:nvSpPr>
        <p:spPr bwMode="auto">
          <a:xfrm>
            <a:off x="3124200" y="6611938"/>
            <a:ext cx="23622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en-US" altLang="en-US" sz="1000"/>
              <a:t>© Thomas Stream Northern Fur Seal </a:t>
            </a:r>
          </a:p>
        </p:txBody>
      </p:sp>
      <p:sp>
        <p:nvSpPr>
          <p:cNvPr id="8198" name="Rectangle 2"/>
          <p:cNvSpPr>
            <a:spLocks noGrp="1" noChangeArrowheads="1"/>
          </p:cNvSpPr>
          <p:nvPr>
            <p:ph type="ctrTitle" sz="quarter"/>
          </p:nvPr>
        </p:nvSpPr>
        <p:spPr>
          <a:xfrm>
            <a:off x="152400" y="-76200"/>
            <a:ext cx="8915400" cy="1219200"/>
          </a:xfrm>
        </p:spPr>
        <p:txBody>
          <a:bodyPr/>
          <a:lstStyle/>
          <a:p>
            <a:pPr eaLnBrk="1" hangingPunct="1"/>
            <a:r>
              <a:rPr lang="en-US" altLang="en-US" sz="4200" smtClean="0">
                <a:solidFill>
                  <a:srgbClr val="97361F"/>
                </a:solidFill>
                <a:latin typeface="Unangam Tunuu  Normal" panose="00000400000000000000" pitchFamily="2" charset="0"/>
                <a:ea typeface="ＭＳ Ｐゴシック" panose="020B0600070205080204" pitchFamily="34" charset="-128"/>
              </a:rPr>
              <a:t>Laaquda{: The Northern Fur Seal</a:t>
            </a:r>
            <a:endParaRPr lang="en-US" altLang="en-US" sz="4200" i="1" smtClean="0">
              <a:solidFill>
                <a:srgbClr val="97361F"/>
              </a:solidFill>
              <a:latin typeface="Unangam Tunuu  Normal" panose="00000400000000000000" pitchFamily="2" charset="0"/>
              <a:ea typeface="ＭＳ Ｐゴシック" panose="020B0600070205080204" pitchFamily="34" charset="-128"/>
            </a:endParaRPr>
          </a:p>
        </p:txBody>
      </p:sp>
      <p:sp>
        <p:nvSpPr>
          <p:cNvPr id="8199" name="TextBox 5"/>
          <p:cNvSpPr txBox="1">
            <a:spLocks noChangeArrowheads="1"/>
          </p:cNvSpPr>
          <p:nvPr/>
        </p:nvSpPr>
        <p:spPr bwMode="auto">
          <a:xfrm>
            <a:off x="152400" y="1295400"/>
            <a:ext cx="2819400"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en-US" altLang="en-US" sz="3200" b="1">
                <a:cs typeface="Arial" panose="020B0604020202020204" pitchFamily="34" charset="0"/>
              </a:rPr>
              <a:t>Lesson 4:</a:t>
            </a:r>
          </a:p>
          <a:p>
            <a:r>
              <a:rPr lang="en-US" altLang="en-US" sz="1600" b="1">
                <a:cs typeface="Arial" panose="020B0604020202020204" pitchFamily="34" charset="0"/>
              </a:rPr>
              <a:t> </a:t>
            </a:r>
          </a:p>
          <a:p>
            <a:r>
              <a:rPr lang="en-US" altLang="en-US" sz="3200" i="1">
                <a:cs typeface="Arial" panose="020B0604020202020204" pitchFamily="34" charset="0"/>
              </a:rPr>
              <a:t>What do fur seals eat?</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3"/>
          <p:cNvSpPr>
            <a:spLocks noGrp="1" noChangeArrowheads="1"/>
          </p:cNvSpPr>
          <p:nvPr>
            <p:ph type="body" sz="half" idx="1"/>
          </p:nvPr>
        </p:nvSpPr>
        <p:spPr>
          <a:xfrm>
            <a:off x="1600200" y="4876800"/>
            <a:ext cx="5867400" cy="1219200"/>
          </a:xfrm>
        </p:spPr>
        <p:txBody>
          <a:bodyPr/>
          <a:lstStyle/>
          <a:p>
            <a:pPr eaLnBrk="1" hangingPunct="1">
              <a:lnSpc>
                <a:spcPts val="3000"/>
              </a:lnSpc>
              <a:spcBef>
                <a:spcPts val="1200"/>
              </a:spcBef>
            </a:pPr>
            <a:r>
              <a:rPr lang="en-US" altLang="en-US" sz="2800" smtClean="0">
                <a:ea typeface="ＭＳ Ｐゴシック" panose="020B0600070205080204" pitchFamily="34" charset="-128"/>
              </a:rPr>
              <a:t>How do fur seals find their food?</a:t>
            </a:r>
          </a:p>
          <a:p>
            <a:pPr eaLnBrk="1" hangingPunct="1">
              <a:lnSpc>
                <a:spcPts val="3000"/>
              </a:lnSpc>
              <a:spcBef>
                <a:spcPts val="1200"/>
              </a:spcBef>
            </a:pPr>
            <a:r>
              <a:rPr lang="en-US" altLang="en-US" sz="2800" smtClean="0">
                <a:ea typeface="ＭＳ Ｐゴシック" panose="020B0600070205080204" pitchFamily="34" charset="-128"/>
              </a:rPr>
              <a:t>What do fur seals eat?</a:t>
            </a:r>
          </a:p>
        </p:txBody>
      </p:sp>
      <p:sp>
        <p:nvSpPr>
          <p:cNvPr id="9219" name="Date Placeholder 6"/>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en-US" altLang="en-US" smtClean="0"/>
              <a:t>Lesson 4: </a:t>
            </a:r>
            <a:r>
              <a:rPr lang="en-US" altLang="en-US" b="0" i="1" smtClean="0"/>
              <a:t>What do fur seals eat?</a:t>
            </a:r>
          </a:p>
        </p:txBody>
      </p:sp>
      <p:sp>
        <p:nvSpPr>
          <p:cNvPr id="9220" name="Slide Number Placeholder 7"/>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F410AA0B-DD73-458F-A634-2F34004E270A}" type="slidenum">
              <a:rPr lang="en-US" altLang="en-US"/>
              <a:pPr/>
              <a:t>1</a:t>
            </a:fld>
            <a:endParaRPr lang="en-US" altLang="en-US"/>
          </a:p>
        </p:txBody>
      </p:sp>
      <p:sp>
        <p:nvSpPr>
          <p:cNvPr id="9221" name="Rectangle 2"/>
          <p:cNvSpPr>
            <a:spLocks noGrp="1" noChangeArrowheads="1"/>
          </p:cNvSpPr>
          <p:nvPr>
            <p:ph type="title"/>
          </p:nvPr>
        </p:nvSpPr>
        <p:spPr>
          <a:xfrm>
            <a:off x="228600" y="228600"/>
            <a:ext cx="6934200" cy="990600"/>
          </a:xfrm>
        </p:spPr>
        <p:txBody>
          <a:bodyPr anchor="b"/>
          <a:lstStyle/>
          <a:p>
            <a:pPr eaLnBrk="1" hangingPunct="1">
              <a:spcBef>
                <a:spcPts val="1200"/>
              </a:spcBef>
              <a:spcAft>
                <a:spcPts val="300"/>
              </a:spcAft>
            </a:pPr>
            <a:r>
              <a:rPr lang="en-US" altLang="en-US" sz="4000" smtClean="0">
                <a:solidFill>
                  <a:schemeClr val="tx1"/>
                </a:solidFill>
                <a:latin typeface="Unangam Tunuu  Normal" panose="00000400000000000000" pitchFamily="2" charset="0"/>
                <a:ea typeface="ＭＳ Ｐゴシック" panose="020B0600070205080204" pitchFamily="34" charset="-128"/>
              </a:rPr>
              <a:t>What will you learn?</a:t>
            </a:r>
          </a:p>
        </p:txBody>
      </p:sp>
      <p:pic>
        <p:nvPicPr>
          <p:cNvPr id="7" name="Picture 6" descr="NFS Lesson 4-slide 1.jpg"/>
          <p:cNvPicPr>
            <a:picLocks noChangeAspect="1"/>
          </p:cNvPicPr>
          <p:nvPr/>
        </p:nvPicPr>
        <p:blipFill>
          <a:blip r:embed="rId3"/>
          <a:srcRect/>
          <a:stretch>
            <a:fillRect/>
          </a:stretch>
        </p:blipFill>
        <p:spPr bwMode="auto">
          <a:xfrm>
            <a:off x="1905000" y="1371600"/>
            <a:ext cx="5135563" cy="3298825"/>
          </a:xfrm>
          <a:prstGeom prst="rect">
            <a:avLst/>
          </a:prstGeom>
          <a:noFill/>
          <a:ln w="9525">
            <a:noFill/>
            <a:miter lim="800000"/>
            <a:headEnd/>
            <a:tailEnd/>
          </a:ln>
          <a:effectLst>
            <a:outerShdw dist="139700" dir="2700000" algn="tl" rotWithShape="0">
              <a:srgbClr val="333333">
                <a:alpha val="64998"/>
              </a:srgbClr>
            </a:outerShdw>
          </a:effec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3"/>
          <p:cNvSpPr>
            <a:spLocks noGrp="1" noChangeArrowheads="1"/>
          </p:cNvSpPr>
          <p:nvPr>
            <p:ph type="body" sz="half" idx="1"/>
          </p:nvPr>
        </p:nvSpPr>
        <p:spPr>
          <a:xfrm>
            <a:off x="3505200" y="2133600"/>
            <a:ext cx="5486400" cy="2209800"/>
          </a:xfrm>
        </p:spPr>
        <p:txBody>
          <a:bodyPr/>
          <a:lstStyle/>
          <a:p>
            <a:pPr marL="746125" lvl="1" eaLnBrk="1" hangingPunct="1">
              <a:lnSpc>
                <a:spcPts val="2600"/>
              </a:lnSpc>
              <a:spcBef>
                <a:spcPct val="0"/>
              </a:spcBef>
              <a:spcAft>
                <a:spcPts val="1200"/>
              </a:spcAft>
            </a:pPr>
            <a:r>
              <a:rPr lang="en-US" altLang="en-US" sz="2400" smtClean="0">
                <a:ea typeface="ＭＳ Ｐゴシック" panose="020B0600070205080204" pitchFamily="34" charset="-128"/>
              </a:rPr>
              <a:t>Forage for food at sea by diving</a:t>
            </a:r>
          </a:p>
          <a:p>
            <a:pPr marL="746125" lvl="1" eaLnBrk="1" hangingPunct="1">
              <a:lnSpc>
                <a:spcPts val="2600"/>
              </a:lnSpc>
              <a:spcBef>
                <a:spcPct val="0"/>
              </a:spcBef>
              <a:spcAft>
                <a:spcPts val="1200"/>
              </a:spcAft>
            </a:pPr>
            <a:r>
              <a:rPr lang="en-US" altLang="en-US" sz="2400" smtClean="0">
                <a:ea typeface="ＭＳ Ｐゴシック" panose="020B0600070205080204" pitchFamily="34" charset="-128"/>
              </a:rPr>
              <a:t>Dive as deep as 200 meters </a:t>
            </a:r>
            <a:br>
              <a:rPr lang="en-US" altLang="en-US" sz="2400" smtClean="0">
                <a:ea typeface="ＭＳ Ｐゴシック" panose="020B0600070205080204" pitchFamily="34" charset="-128"/>
              </a:rPr>
            </a:br>
            <a:r>
              <a:rPr lang="en-US" altLang="en-US" sz="2400" smtClean="0">
                <a:ea typeface="ＭＳ Ｐゴシック" panose="020B0600070205080204" pitchFamily="34" charset="-128"/>
              </a:rPr>
              <a:t>(650 feet) to find fish and squid</a:t>
            </a:r>
          </a:p>
          <a:p>
            <a:pPr marL="746125" lvl="1" eaLnBrk="1" hangingPunct="1">
              <a:lnSpc>
                <a:spcPts val="2600"/>
              </a:lnSpc>
              <a:spcBef>
                <a:spcPct val="0"/>
              </a:spcBef>
              <a:spcAft>
                <a:spcPts val="1200"/>
              </a:spcAft>
            </a:pPr>
            <a:r>
              <a:rPr lang="en-US" altLang="en-US" sz="2400" smtClean="0">
                <a:ea typeface="ＭＳ Ｐゴシック" panose="020B0600070205080204" pitchFamily="34" charset="-128"/>
              </a:rPr>
              <a:t>Detect prey by sight and by feeling vibrations with whiskers</a:t>
            </a:r>
          </a:p>
          <a:p>
            <a:pPr marL="346075" eaLnBrk="1" hangingPunct="1">
              <a:spcBef>
                <a:spcPts val="1200"/>
              </a:spcBef>
              <a:spcAft>
                <a:spcPts val="300"/>
              </a:spcAft>
            </a:pPr>
            <a:endParaRPr lang="en-US" altLang="en-US" sz="2400" smtClean="0">
              <a:ea typeface="ＭＳ Ｐゴシック" panose="020B0600070205080204" pitchFamily="34" charset="-128"/>
            </a:endParaRPr>
          </a:p>
        </p:txBody>
      </p:sp>
      <p:sp>
        <p:nvSpPr>
          <p:cNvPr id="10243" name="Date Placeholder 5"/>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en-US" altLang="en-US" smtClean="0"/>
              <a:t>Lesson 4: </a:t>
            </a:r>
            <a:r>
              <a:rPr lang="en-US" altLang="en-US" b="0" i="1" smtClean="0"/>
              <a:t>What do fur seals eat?</a:t>
            </a:r>
          </a:p>
        </p:txBody>
      </p:sp>
      <p:sp>
        <p:nvSpPr>
          <p:cNvPr id="10244" name="Slide Number Placeholder 6"/>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C238B21C-6E64-4BAF-A9CF-EC9CFF25BE61}" type="slidenum">
              <a:rPr lang="en-US" altLang="en-US"/>
              <a:pPr/>
              <a:t>2</a:t>
            </a:fld>
            <a:endParaRPr lang="en-US" altLang="en-US"/>
          </a:p>
        </p:txBody>
      </p:sp>
      <p:sp>
        <p:nvSpPr>
          <p:cNvPr id="10245" name="Rectangle 2"/>
          <p:cNvSpPr>
            <a:spLocks noGrp="1" noChangeArrowheads="1"/>
          </p:cNvSpPr>
          <p:nvPr>
            <p:ph type="title"/>
          </p:nvPr>
        </p:nvSpPr>
        <p:spPr>
          <a:xfrm>
            <a:off x="228600" y="228600"/>
            <a:ext cx="7391400" cy="990600"/>
          </a:xfrm>
        </p:spPr>
        <p:txBody>
          <a:bodyPr anchor="b"/>
          <a:lstStyle/>
          <a:p>
            <a:pPr eaLnBrk="1" hangingPunct="1">
              <a:spcBef>
                <a:spcPts val="1200"/>
              </a:spcBef>
              <a:spcAft>
                <a:spcPts val="300"/>
              </a:spcAft>
            </a:pPr>
            <a:r>
              <a:rPr lang="en-US" altLang="en-US" sz="4000" smtClean="0">
                <a:solidFill>
                  <a:schemeClr val="tx1"/>
                </a:solidFill>
                <a:latin typeface="Unangam Tunuu  Normal" panose="00000400000000000000" pitchFamily="2" charset="0"/>
                <a:ea typeface="ＭＳ Ｐゴシック" panose="020B0600070205080204" pitchFamily="34" charset="-128"/>
              </a:rPr>
              <a:t>How do they </a:t>
            </a:r>
            <a:br>
              <a:rPr lang="en-US" altLang="en-US" sz="4000" smtClean="0">
                <a:solidFill>
                  <a:schemeClr val="tx1"/>
                </a:solidFill>
                <a:latin typeface="Unangam Tunuu  Normal" panose="00000400000000000000" pitchFamily="2" charset="0"/>
                <a:ea typeface="ＭＳ Ｐゴシック" panose="020B0600070205080204" pitchFamily="34" charset="-128"/>
              </a:rPr>
            </a:br>
            <a:r>
              <a:rPr lang="en-US" altLang="en-US" sz="4000" smtClean="0">
                <a:solidFill>
                  <a:schemeClr val="tx1"/>
                </a:solidFill>
                <a:latin typeface="Unangam Tunuu  Normal" panose="00000400000000000000" pitchFamily="2" charset="0"/>
                <a:ea typeface="ＭＳ Ｐゴシック" panose="020B0600070205080204" pitchFamily="34" charset="-128"/>
              </a:rPr>
              <a:t>find their food?</a:t>
            </a:r>
          </a:p>
        </p:txBody>
      </p:sp>
      <p:pic>
        <p:nvPicPr>
          <p:cNvPr id="8" name="Picture 7"/>
          <p:cNvPicPr>
            <a:picLocks noChangeAspect="1"/>
          </p:cNvPicPr>
          <p:nvPr/>
        </p:nvPicPr>
        <p:blipFill>
          <a:blip r:embed="rId3"/>
          <a:srcRect/>
          <a:stretch>
            <a:fillRect/>
          </a:stretch>
        </p:blipFill>
        <p:spPr bwMode="auto">
          <a:xfrm>
            <a:off x="381000" y="2133600"/>
            <a:ext cx="3370263" cy="1895475"/>
          </a:xfrm>
          <a:prstGeom prst="rect">
            <a:avLst/>
          </a:prstGeom>
          <a:noFill/>
          <a:ln w="9525">
            <a:noFill/>
            <a:miter lim="800000"/>
            <a:headEnd/>
            <a:tailEnd/>
          </a:ln>
          <a:effectLst>
            <a:outerShdw dist="139700" dir="2700000" algn="tl" rotWithShape="0">
              <a:srgbClr val="333333">
                <a:alpha val="64998"/>
              </a:srgbClr>
            </a:outerShdw>
          </a:effectLst>
        </p:spPr>
      </p:pic>
      <p:sp>
        <p:nvSpPr>
          <p:cNvPr id="10247" name="Rectangle 3"/>
          <p:cNvSpPr txBox="1">
            <a:spLocks noChangeArrowheads="1"/>
          </p:cNvSpPr>
          <p:nvPr/>
        </p:nvSpPr>
        <p:spPr bwMode="auto">
          <a:xfrm>
            <a:off x="457200" y="1371600"/>
            <a:ext cx="82296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spcBef>
                <a:spcPts val="1200"/>
              </a:spcBef>
              <a:spcAft>
                <a:spcPts val="300"/>
              </a:spcAft>
              <a:buClr>
                <a:schemeClr val="hlink"/>
              </a:buClr>
              <a:buSzPct val="65000"/>
              <a:buFont typeface="Zapf Dingbats" charset="2"/>
              <a:buChar char=""/>
            </a:pPr>
            <a:r>
              <a:rPr lang="en-US" altLang="en-US" sz="2800" b="1">
                <a:solidFill>
                  <a:srgbClr val="000000"/>
                </a:solidFill>
              </a:rPr>
              <a:t>Foraging:</a:t>
            </a:r>
            <a:r>
              <a:rPr lang="en-US" altLang="en-US" sz="2800">
                <a:solidFill>
                  <a:srgbClr val="000000"/>
                </a:solidFill>
              </a:rPr>
              <a:t> searching and hunting for food</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Date Placeholder 13"/>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en-US" altLang="en-US" smtClean="0"/>
              <a:t>Lesson 4: </a:t>
            </a:r>
            <a:r>
              <a:rPr lang="en-US" altLang="en-US" b="0" i="1" smtClean="0"/>
              <a:t>What do fur seals eat?</a:t>
            </a:r>
          </a:p>
        </p:txBody>
      </p:sp>
      <p:sp>
        <p:nvSpPr>
          <p:cNvPr id="11267" name="Slide Number Placeholder 2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38ACB72A-95A2-410C-B1C4-DF10D2FC790C}" type="slidenum">
              <a:rPr lang="en-US" altLang="en-US"/>
              <a:pPr/>
              <a:t>3</a:t>
            </a:fld>
            <a:endParaRPr lang="en-US" altLang="en-US"/>
          </a:p>
        </p:txBody>
      </p:sp>
      <p:sp>
        <p:nvSpPr>
          <p:cNvPr id="11268" name="Title 21"/>
          <p:cNvSpPr>
            <a:spLocks noGrp="1"/>
          </p:cNvSpPr>
          <p:nvPr>
            <p:ph type="title"/>
          </p:nvPr>
        </p:nvSpPr>
        <p:spPr>
          <a:xfrm>
            <a:off x="228600" y="228600"/>
            <a:ext cx="7162800" cy="990600"/>
          </a:xfrm>
        </p:spPr>
        <p:txBody>
          <a:bodyPr anchor="b"/>
          <a:lstStyle/>
          <a:p>
            <a:pPr eaLnBrk="1" hangingPunct="1"/>
            <a:r>
              <a:rPr lang="en-US" altLang="en-US" sz="4000" smtClean="0">
                <a:solidFill>
                  <a:schemeClr val="tx1"/>
                </a:solidFill>
                <a:latin typeface="Unangam Tunuu  Normal" panose="00000400000000000000" pitchFamily="2" charset="0"/>
                <a:ea typeface="ＭＳ Ｐゴシック" panose="020B0600070205080204" pitchFamily="34" charset="-128"/>
              </a:rPr>
              <a:t>What do fur seals eat?</a:t>
            </a:r>
          </a:p>
        </p:txBody>
      </p:sp>
      <p:sp>
        <p:nvSpPr>
          <p:cNvPr id="11269" name="TextBox 14"/>
          <p:cNvSpPr txBox="1">
            <a:spLocks noChangeArrowheads="1"/>
          </p:cNvSpPr>
          <p:nvPr/>
        </p:nvSpPr>
        <p:spPr bwMode="auto">
          <a:xfrm>
            <a:off x="990600" y="1981200"/>
            <a:ext cx="1841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1270" name="Rectangle 3"/>
          <p:cNvSpPr txBox="1">
            <a:spLocks noChangeArrowheads="1"/>
          </p:cNvSpPr>
          <p:nvPr/>
        </p:nvSpPr>
        <p:spPr bwMode="auto">
          <a:xfrm>
            <a:off x="838200" y="4572000"/>
            <a:ext cx="73152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spcBef>
                <a:spcPts val="1200"/>
              </a:spcBef>
              <a:spcAft>
                <a:spcPts val="300"/>
              </a:spcAft>
            </a:pPr>
            <a:endParaRPr lang="en-US" altLang="en-US" sz="2400"/>
          </a:p>
        </p:txBody>
      </p:sp>
      <p:sp>
        <p:nvSpPr>
          <p:cNvPr id="11271" name="Rectangle 3"/>
          <p:cNvSpPr txBox="1">
            <a:spLocks noChangeArrowheads="1"/>
          </p:cNvSpPr>
          <p:nvPr/>
        </p:nvSpPr>
        <p:spPr bwMode="auto">
          <a:xfrm>
            <a:off x="381000" y="1295400"/>
            <a:ext cx="41148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lnSpc>
                <a:spcPts val="3000"/>
              </a:lnSpc>
              <a:spcBef>
                <a:spcPts val="1200"/>
              </a:spcBef>
              <a:buClr>
                <a:schemeClr val="hlink"/>
              </a:buClr>
              <a:buSzPct val="65000"/>
              <a:buFont typeface="Zapf Dingbats" charset="2"/>
              <a:buChar char=""/>
            </a:pPr>
            <a:r>
              <a:rPr lang="en-US" altLang="en-US" sz="2800">
                <a:solidFill>
                  <a:srgbClr val="000000"/>
                </a:solidFill>
              </a:rPr>
              <a:t>Diet depends on what is available</a:t>
            </a:r>
          </a:p>
          <a:p>
            <a:pPr eaLnBrk="1" hangingPunct="1">
              <a:lnSpc>
                <a:spcPts val="3000"/>
              </a:lnSpc>
              <a:spcBef>
                <a:spcPts val="1200"/>
              </a:spcBef>
              <a:buClr>
                <a:schemeClr val="hlink"/>
              </a:buClr>
              <a:buSzPct val="65000"/>
              <a:buFont typeface="Zapf Dingbats" charset="2"/>
              <a:buChar char=""/>
            </a:pPr>
            <a:r>
              <a:rPr lang="en-US" altLang="en-US" sz="2800">
                <a:solidFill>
                  <a:srgbClr val="000000"/>
                </a:solidFill>
              </a:rPr>
              <a:t>As fish populations change, so does fur seal diet</a:t>
            </a:r>
          </a:p>
          <a:p>
            <a:pPr eaLnBrk="1" hangingPunct="1">
              <a:lnSpc>
                <a:spcPts val="3000"/>
              </a:lnSpc>
              <a:spcBef>
                <a:spcPts val="1200"/>
              </a:spcBef>
              <a:buClr>
                <a:schemeClr val="hlink"/>
              </a:buClr>
              <a:buSzPct val="65000"/>
              <a:buFont typeface="Zapf Dingbats" charset="2"/>
              <a:buChar char=""/>
            </a:pPr>
            <a:r>
              <a:rPr lang="en-US" altLang="en-US" sz="2800">
                <a:solidFill>
                  <a:srgbClr val="000000"/>
                </a:solidFill>
              </a:rPr>
              <a:t>Smaller fur seals eat smaller fish, larger seals eat larger fish</a:t>
            </a:r>
          </a:p>
          <a:p>
            <a:pPr eaLnBrk="1" hangingPunct="1">
              <a:lnSpc>
                <a:spcPts val="3000"/>
              </a:lnSpc>
              <a:spcBef>
                <a:spcPts val="1200"/>
              </a:spcBef>
              <a:buClr>
                <a:schemeClr val="hlink"/>
              </a:buClr>
              <a:buSzPct val="65000"/>
              <a:buFont typeface="Zapf Dingbats" charset="2"/>
              <a:buChar char=""/>
            </a:pPr>
            <a:r>
              <a:rPr lang="en-US" altLang="en-US" sz="2800">
                <a:solidFill>
                  <a:srgbClr val="000000"/>
                </a:solidFill>
              </a:rPr>
              <a:t>Humans and seals </a:t>
            </a:r>
            <a:br>
              <a:rPr lang="en-US" altLang="en-US" sz="2800">
                <a:solidFill>
                  <a:srgbClr val="000000"/>
                </a:solidFill>
              </a:rPr>
            </a:br>
            <a:r>
              <a:rPr lang="en-US" altLang="en-US" sz="2800">
                <a:solidFill>
                  <a:srgbClr val="000000"/>
                </a:solidFill>
              </a:rPr>
              <a:t>eat some of the same fish</a:t>
            </a:r>
          </a:p>
          <a:p>
            <a:pPr eaLnBrk="1" hangingPunct="1">
              <a:lnSpc>
                <a:spcPts val="3000"/>
              </a:lnSpc>
              <a:spcBef>
                <a:spcPts val="1200"/>
              </a:spcBef>
              <a:buClr>
                <a:schemeClr val="hlink"/>
              </a:buClr>
              <a:buSzPct val="65000"/>
              <a:buFont typeface="Zapf Dingbats" charset="2"/>
              <a:buChar char=""/>
            </a:pPr>
            <a:endParaRPr lang="en-US" altLang="en-US" sz="2800">
              <a:solidFill>
                <a:srgbClr val="000000"/>
              </a:solidFill>
            </a:endParaRPr>
          </a:p>
        </p:txBody>
      </p:sp>
      <p:sp>
        <p:nvSpPr>
          <p:cNvPr id="11272" name="TextBox 11"/>
          <p:cNvSpPr txBox="1">
            <a:spLocks noChangeArrowheads="1"/>
          </p:cNvSpPr>
          <p:nvPr/>
        </p:nvSpPr>
        <p:spPr bwMode="auto">
          <a:xfrm>
            <a:off x="4267200" y="3581400"/>
            <a:ext cx="990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nSpc>
                <a:spcPts val="1700"/>
              </a:lnSpc>
            </a:pPr>
            <a:r>
              <a:rPr lang="en-US" altLang="en-US" sz="1600" b="1" i="1"/>
              <a:t>Pollock </a:t>
            </a:r>
            <a:r>
              <a:rPr lang="en-US" altLang="en-US" sz="1600"/>
              <a:t>      </a:t>
            </a:r>
          </a:p>
          <a:p>
            <a:pPr>
              <a:lnSpc>
                <a:spcPts val="1700"/>
              </a:lnSpc>
            </a:pPr>
            <a:r>
              <a:rPr lang="en-US" altLang="en-US" sz="1600"/>
              <a:t>taaqa</a:t>
            </a:r>
            <a:r>
              <a:rPr lang="en-US" altLang="en-US" sz="1600">
                <a:latin typeface="Unangam Tunuu" panose="00000400000000000000" pitchFamily="2" charset="0"/>
              </a:rPr>
              <a:t>{</a:t>
            </a:r>
            <a:endParaRPr lang="en-US" altLang="en-US" sz="1600"/>
          </a:p>
        </p:txBody>
      </p:sp>
      <p:sp>
        <p:nvSpPr>
          <p:cNvPr id="11273" name="TextBox 12"/>
          <p:cNvSpPr txBox="1">
            <a:spLocks noChangeArrowheads="1"/>
          </p:cNvSpPr>
          <p:nvPr/>
        </p:nvSpPr>
        <p:spPr bwMode="auto">
          <a:xfrm>
            <a:off x="7924800" y="5257800"/>
            <a:ext cx="939800" cy="75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nSpc>
                <a:spcPts val="1700"/>
              </a:lnSpc>
            </a:pPr>
            <a:r>
              <a:rPr lang="en-US" altLang="en-US" sz="1600" b="1" i="1"/>
              <a:t>Pacific </a:t>
            </a:r>
            <a:br>
              <a:rPr lang="en-US" altLang="en-US" sz="1600" b="1" i="1"/>
            </a:br>
            <a:r>
              <a:rPr lang="en-US" altLang="en-US" sz="1600" b="1" i="1"/>
              <a:t>herring  </a:t>
            </a:r>
          </a:p>
          <a:p>
            <a:pPr>
              <a:lnSpc>
                <a:spcPts val="1700"/>
              </a:lnSpc>
            </a:pPr>
            <a:r>
              <a:rPr lang="en-US" altLang="en-US" sz="1600"/>
              <a:t>sildi</a:t>
            </a:r>
            <a:r>
              <a:rPr lang="en-US" altLang="en-US" sz="1600">
                <a:latin typeface="Unangam Tunuu" panose="00000400000000000000" pitchFamily="2" charset="0"/>
              </a:rPr>
              <a:t>{</a:t>
            </a:r>
            <a:endParaRPr lang="en-US" altLang="en-US" sz="1600"/>
          </a:p>
        </p:txBody>
      </p:sp>
      <p:sp>
        <p:nvSpPr>
          <p:cNvPr id="11274" name="TextBox 13"/>
          <p:cNvSpPr txBox="1">
            <a:spLocks noChangeArrowheads="1"/>
          </p:cNvSpPr>
          <p:nvPr/>
        </p:nvSpPr>
        <p:spPr bwMode="auto">
          <a:xfrm>
            <a:off x="7696200" y="4267200"/>
            <a:ext cx="14478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nSpc>
                <a:spcPts val="1700"/>
              </a:lnSpc>
            </a:pPr>
            <a:r>
              <a:rPr lang="en-US" altLang="en-US" sz="1600" b="1" i="1"/>
              <a:t>Pink salmon</a:t>
            </a:r>
            <a:endParaRPr lang="en-US" altLang="en-US" sz="1600"/>
          </a:p>
          <a:p>
            <a:pPr>
              <a:lnSpc>
                <a:spcPts val="1700"/>
              </a:lnSpc>
            </a:pPr>
            <a:r>
              <a:rPr lang="en-US" altLang="en-US" sz="1600"/>
              <a:t>adgayu</a:t>
            </a:r>
            <a:r>
              <a:rPr lang="en-US" altLang="en-US" sz="1600">
                <a:latin typeface="Unangam Tunuu" panose="00000400000000000000" pitchFamily="2" charset="0"/>
              </a:rPr>
              <a:t>{</a:t>
            </a:r>
            <a:endParaRPr lang="en-US" altLang="en-US" sz="1600"/>
          </a:p>
        </p:txBody>
      </p:sp>
      <p:pic>
        <p:nvPicPr>
          <p:cNvPr id="27660" name="Picture 24" descr="NFS Lesson 4-slide3-mackerel.jpg"/>
          <p:cNvPicPr>
            <a:picLocks noChangeAspect="1"/>
          </p:cNvPicPr>
          <p:nvPr/>
        </p:nvPicPr>
        <p:blipFill>
          <a:blip r:embed="rId3"/>
          <a:srcRect/>
          <a:stretch>
            <a:fillRect/>
          </a:stretch>
        </p:blipFill>
        <p:spPr bwMode="auto">
          <a:xfrm>
            <a:off x="6019800" y="1524000"/>
            <a:ext cx="1771650" cy="1316038"/>
          </a:xfrm>
          <a:prstGeom prst="rect">
            <a:avLst/>
          </a:prstGeom>
          <a:noFill/>
          <a:ln w="9525">
            <a:noFill/>
            <a:miter lim="800000"/>
            <a:headEnd/>
            <a:tailEnd/>
          </a:ln>
          <a:effectLst>
            <a:outerShdw dist="139700" dir="2700000" algn="tl" rotWithShape="0">
              <a:srgbClr val="333333">
                <a:alpha val="64998"/>
              </a:srgbClr>
            </a:outerShdw>
          </a:effectLst>
        </p:spPr>
      </p:pic>
      <p:pic>
        <p:nvPicPr>
          <p:cNvPr id="27661" name="Picture 25" descr="NFS Lesson 4-slide3-squid.jpg"/>
          <p:cNvPicPr>
            <a:picLocks noChangeAspect="1"/>
          </p:cNvPicPr>
          <p:nvPr/>
        </p:nvPicPr>
        <p:blipFill>
          <a:blip r:embed="rId4"/>
          <a:srcRect/>
          <a:stretch>
            <a:fillRect/>
          </a:stretch>
        </p:blipFill>
        <p:spPr bwMode="auto">
          <a:xfrm>
            <a:off x="4343400" y="4165600"/>
            <a:ext cx="1828800" cy="1239838"/>
          </a:xfrm>
          <a:prstGeom prst="rect">
            <a:avLst/>
          </a:prstGeom>
          <a:noFill/>
          <a:ln w="9525">
            <a:noFill/>
            <a:miter lim="800000"/>
            <a:headEnd/>
            <a:tailEnd/>
          </a:ln>
          <a:effectLst>
            <a:outerShdw dist="139700" dir="2700000" algn="tl" rotWithShape="0">
              <a:srgbClr val="333333">
                <a:alpha val="64998"/>
              </a:srgbClr>
            </a:outerShdw>
          </a:effectLst>
        </p:spPr>
      </p:pic>
      <p:pic>
        <p:nvPicPr>
          <p:cNvPr id="27663" name="Picture 27" descr="NFS Lesson 4-slide3-pollock.jpg"/>
          <p:cNvPicPr>
            <a:picLocks noChangeAspect="1"/>
          </p:cNvPicPr>
          <p:nvPr/>
        </p:nvPicPr>
        <p:blipFill>
          <a:blip r:embed="rId5"/>
          <a:srcRect/>
          <a:stretch>
            <a:fillRect/>
          </a:stretch>
        </p:blipFill>
        <p:spPr bwMode="auto">
          <a:xfrm>
            <a:off x="4343400" y="2057400"/>
            <a:ext cx="1981200" cy="1487488"/>
          </a:xfrm>
          <a:prstGeom prst="rect">
            <a:avLst/>
          </a:prstGeom>
          <a:noFill/>
          <a:ln w="9525">
            <a:noFill/>
            <a:miter lim="800000"/>
            <a:headEnd/>
            <a:tailEnd/>
          </a:ln>
          <a:effectLst>
            <a:outerShdw dist="139700" dir="2700000" algn="tl" rotWithShape="0">
              <a:srgbClr val="333333">
                <a:alpha val="64998"/>
              </a:srgbClr>
            </a:outerShdw>
          </a:effectLst>
        </p:spPr>
      </p:pic>
      <p:sp>
        <p:nvSpPr>
          <p:cNvPr id="11278" name="TextBox 16"/>
          <p:cNvSpPr txBox="1">
            <a:spLocks noChangeArrowheads="1"/>
          </p:cNvSpPr>
          <p:nvPr/>
        </p:nvSpPr>
        <p:spPr bwMode="auto">
          <a:xfrm>
            <a:off x="7810500" y="2133600"/>
            <a:ext cx="1409700" cy="75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nSpc>
                <a:spcPts val="1700"/>
              </a:lnSpc>
            </a:pPr>
            <a:r>
              <a:rPr lang="en-US" altLang="en-US" sz="1600" b="1" i="1"/>
              <a:t>Atka </a:t>
            </a:r>
            <a:br>
              <a:rPr lang="en-US" altLang="en-US" sz="1600" b="1" i="1"/>
            </a:br>
            <a:r>
              <a:rPr lang="en-US" altLang="en-US" sz="1600" b="1" i="1"/>
              <a:t>mackerel</a:t>
            </a:r>
          </a:p>
          <a:p>
            <a:pPr>
              <a:lnSpc>
                <a:spcPts val="1700"/>
              </a:lnSpc>
            </a:pPr>
            <a:r>
              <a:rPr lang="en-US" altLang="en-US" sz="1600"/>
              <a:t>tmadgi</a:t>
            </a:r>
            <a:r>
              <a:rPr lang="en-US" altLang="en-US" sz="1600">
                <a:latin typeface="Unangam Tunuu" panose="00000400000000000000" pitchFamily="2" charset="0"/>
              </a:rPr>
              <a:t>{</a:t>
            </a:r>
            <a:endParaRPr lang="en-US" altLang="en-US" sz="1600"/>
          </a:p>
        </p:txBody>
      </p:sp>
      <p:sp>
        <p:nvSpPr>
          <p:cNvPr id="11279" name="Rectangle 22"/>
          <p:cNvSpPr>
            <a:spLocks noChangeArrowheads="1"/>
          </p:cNvSpPr>
          <p:nvPr/>
        </p:nvSpPr>
        <p:spPr bwMode="auto">
          <a:xfrm>
            <a:off x="4267200" y="5486400"/>
            <a:ext cx="19050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nSpc>
                <a:spcPts val="1700"/>
              </a:lnSpc>
            </a:pPr>
            <a:r>
              <a:rPr lang="en-US" altLang="en-US" sz="1600" b="1" i="1">
                <a:solidFill>
                  <a:srgbClr val="6B1525"/>
                </a:solidFill>
              </a:rPr>
              <a:t>Squid</a:t>
            </a:r>
            <a:r>
              <a:rPr lang="en-US" altLang="en-US" sz="1600">
                <a:solidFill>
                  <a:srgbClr val="6B1525"/>
                </a:solidFill>
              </a:rPr>
              <a:t> </a:t>
            </a:r>
          </a:p>
          <a:p>
            <a:pPr>
              <a:lnSpc>
                <a:spcPts val="1700"/>
              </a:lnSpc>
            </a:pPr>
            <a:r>
              <a:rPr lang="en-US" altLang="en-US" sz="1600">
                <a:solidFill>
                  <a:srgbClr val="6B1525"/>
                </a:solidFill>
              </a:rPr>
              <a:t>adi</a:t>
            </a:r>
            <a:r>
              <a:rPr lang="en-US" altLang="en-US" sz="1600">
                <a:solidFill>
                  <a:srgbClr val="6B1525"/>
                </a:solidFill>
                <a:latin typeface="Unangam Tunuu" panose="00000400000000000000" pitchFamily="2" charset="0"/>
              </a:rPr>
              <a:t>{</a:t>
            </a:r>
            <a:endParaRPr lang="en-US" altLang="en-US" sz="1600">
              <a:solidFill>
                <a:srgbClr val="6B1525"/>
              </a:solidFill>
            </a:endParaRPr>
          </a:p>
        </p:txBody>
      </p:sp>
      <p:pic>
        <p:nvPicPr>
          <p:cNvPr id="27662" name="Picture 26" descr="NFS Lesson 4-slide3-pinksalmon.jpg"/>
          <p:cNvPicPr>
            <a:picLocks noChangeAspect="1"/>
          </p:cNvPicPr>
          <p:nvPr/>
        </p:nvPicPr>
        <p:blipFill>
          <a:blip r:embed="rId6"/>
          <a:srcRect/>
          <a:stretch>
            <a:fillRect/>
          </a:stretch>
        </p:blipFill>
        <p:spPr bwMode="auto">
          <a:xfrm>
            <a:off x="5410200" y="3200400"/>
            <a:ext cx="3505200" cy="979488"/>
          </a:xfrm>
          <a:prstGeom prst="rect">
            <a:avLst/>
          </a:prstGeom>
          <a:noFill/>
          <a:ln w="9525">
            <a:noFill/>
            <a:miter lim="800000"/>
            <a:headEnd/>
            <a:tailEnd/>
          </a:ln>
          <a:effectLst>
            <a:outerShdw dist="139700" dir="2700000" algn="tl" rotWithShape="0">
              <a:srgbClr val="333333">
                <a:alpha val="64998"/>
              </a:srgbClr>
            </a:outerShdw>
          </a:effectLst>
        </p:spPr>
      </p:pic>
      <p:pic>
        <p:nvPicPr>
          <p:cNvPr id="27659" name="Picture 23" descr="NFS Lesson 4-slide3-herring.jpg"/>
          <p:cNvPicPr>
            <a:picLocks noChangeAspect="1"/>
          </p:cNvPicPr>
          <p:nvPr/>
        </p:nvPicPr>
        <p:blipFill>
          <a:blip r:embed="rId7"/>
          <a:srcRect/>
          <a:stretch>
            <a:fillRect/>
          </a:stretch>
        </p:blipFill>
        <p:spPr bwMode="auto">
          <a:xfrm>
            <a:off x="6248400" y="4724400"/>
            <a:ext cx="1600200" cy="1203325"/>
          </a:xfrm>
          <a:prstGeom prst="rect">
            <a:avLst/>
          </a:prstGeom>
          <a:noFill/>
          <a:ln w="9525">
            <a:noFill/>
            <a:miter lim="800000"/>
            <a:headEnd/>
            <a:tailEnd/>
          </a:ln>
          <a:effectLst>
            <a:outerShdw dist="139700" dir="2700000" algn="tl" rotWithShape="0">
              <a:srgbClr val="333333">
                <a:alpha val="64998"/>
              </a:srgbClr>
            </a:outerShdw>
          </a:effectLst>
        </p:spPr>
      </p:pic>
    </p:spTree>
  </p:cSld>
  <p:clrMapOvr>
    <a:masterClrMapping/>
  </p:clrMapOvr>
  <p:transition>
    <p:push dir="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228600" y="228600"/>
            <a:ext cx="6934200" cy="990600"/>
          </a:xfrm>
        </p:spPr>
        <p:txBody>
          <a:bodyPr anchor="b"/>
          <a:lstStyle/>
          <a:p>
            <a:pPr eaLnBrk="1" hangingPunct="1"/>
            <a:r>
              <a:rPr lang="en-US" altLang="en-US" sz="4000" smtClean="0">
                <a:solidFill>
                  <a:schemeClr val="tx1"/>
                </a:solidFill>
                <a:latin typeface="Unangam Tunuu  Normal" panose="00000400000000000000" pitchFamily="2" charset="0"/>
                <a:ea typeface="ＭＳ Ｐゴシック" panose="020B0600070205080204" pitchFamily="34" charset="-128"/>
              </a:rPr>
              <a:t>When do adult males eat?</a:t>
            </a:r>
            <a:endParaRPr lang="en-US" altLang="en-US" sz="4800" smtClean="0">
              <a:solidFill>
                <a:schemeClr val="tx1"/>
              </a:solidFill>
              <a:latin typeface="Unangam Tunuu  Normal" panose="00000400000000000000" pitchFamily="2" charset="0"/>
              <a:ea typeface="ＭＳ Ｐゴシック" panose="020B0600070205080204" pitchFamily="34" charset="-128"/>
            </a:endParaRPr>
          </a:p>
        </p:txBody>
      </p:sp>
      <p:sp>
        <p:nvSpPr>
          <p:cNvPr id="12291" name="Rectangle 28"/>
          <p:cNvSpPr>
            <a:spLocks noGrp="1" noChangeArrowheads="1"/>
          </p:cNvSpPr>
          <p:nvPr>
            <p:ph type="body" sz="half" idx="2"/>
          </p:nvPr>
        </p:nvSpPr>
        <p:spPr>
          <a:xfrm>
            <a:off x="381000" y="1371600"/>
            <a:ext cx="4572000" cy="4038600"/>
          </a:xfrm>
        </p:spPr>
        <p:txBody>
          <a:bodyPr/>
          <a:lstStyle/>
          <a:p>
            <a:pPr eaLnBrk="1" hangingPunct="1"/>
            <a:r>
              <a:rPr lang="en-US" altLang="en-US" sz="2800" smtClean="0">
                <a:ea typeface="ＭＳ Ｐゴシック" panose="020B0600070205080204" pitchFamily="34" charset="-128"/>
              </a:rPr>
              <a:t>Adult males do not eat on the rookery</a:t>
            </a:r>
          </a:p>
          <a:p>
            <a:pPr eaLnBrk="1" hangingPunct="1"/>
            <a:r>
              <a:rPr lang="en-US" altLang="en-US" sz="2800" smtClean="0">
                <a:ea typeface="ＭＳ Ｐゴシック" panose="020B0600070205080204" pitchFamily="34" charset="-128"/>
              </a:rPr>
              <a:t>Fast from 3 days to 2 months depending on how long the male holds its territory</a:t>
            </a:r>
          </a:p>
          <a:p>
            <a:pPr eaLnBrk="1" hangingPunct="1"/>
            <a:r>
              <a:rPr lang="en-US" altLang="en-US" sz="2800" smtClean="0">
                <a:ea typeface="ＭＳ Ｐゴシック" panose="020B0600070205080204" pitchFamily="34" charset="-128"/>
              </a:rPr>
              <a:t>Lose 32% of body fat while defending a territory on the rookery</a:t>
            </a:r>
            <a:endParaRPr lang="en-US" altLang="en-US" sz="2800" baseline="30000" smtClean="0">
              <a:ea typeface="ＭＳ Ｐゴシック" panose="020B0600070205080204" pitchFamily="34" charset="-128"/>
            </a:endParaRPr>
          </a:p>
        </p:txBody>
      </p:sp>
      <p:sp>
        <p:nvSpPr>
          <p:cNvPr id="12292" name="Date Placeholder 8"/>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en-US" altLang="en-US" smtClean="0"/>
              <a:t>Lesson 4: </a:t>
            </a:r>
            <a:r>
              <a:rPr lang="en-US" altLang="en-US" b="0" i="1" smtClean="0"/>
              <a:t>What do fur seals eat?</a:t>
            </a:r>
          </a:p>
        </p:txBody>
      </p:sp>
      <p:sp>
        <p:nvSpPr>
          <p:cNvPr id="12293" name="Slide Number Placeholder 9"/>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B6C1D42C-7956-4EB0-B54A-D243B2F4D5F1}" type="slidenum">
              <a:rPr lang="en-US" altLang="en-US"/>
              <a:pPr/>
              <a:t>4</a:t>
            </a:fld>
            <a:endParaRPr lang="en-US" altLang="en-US"/>
          </a:p>
        </p:txBody>
      </p:sp>
      <p:pic>
        <p:nvPicPr>
          <p:cNvPr id="18438" name="Picture 6" descr="Adult_Male_PG-9422.jpg"/>
          <p:cNvPicPr>
            <a:picLocks noChangeAspect="1"/>
          </p:cNvPicPr>
          <p:nvPr/>
        </p:nvPicPr>
        <p:blipFill>
          <a:blip r:embed="rId3"/>
          <a:srcRect/>
          <a:stretch>
            <a:fillRect/>
          </a:stretch>
        </p:blipFill>
        <p:spPr bwMode="auto">
          <a:xfrm>
            <a:off x="4876800" y="3048000"/>
            <a:ext cx="3487738" cy="2801938"/>
          </a:xfrm>
          <a:prstGeom prst="rect">
            <a:avLst/>
          </a:prstGeom>
          <a:noFill/>
          <a:ln w="9525">
            <a:noFill/>
            <a:miter lim="800000"/>
            <a:headEnd/>
            <a:tailEnd/>
          </a:ln>
          <a:effectLst>
            <a:outerShdw dist="139700" dir="2700000" algn="tl" rotWithShape="0">
              <a:srgbClr val="333333">
                <a:alpha val="64998"/>
              </a:srgbClr>
            </a:outerShdw>
          </a:effectLst>
        </p:spPr>
      </p:pic>
      <p:pic>
        <p:nvPicPr>
          <p:cNvPr id="18439" name="Picture 7"/>
          <p:cNvPicPr>
            <a:picLocks noChangeAspect="1"/>
          </p:cNvPicPr>
          <p:nvPr/>
        </p:nvPicPr>
        <p:blipFill>
          <a:blip r:embed="rId4"/>
          <a:srcRect l="7091" t="9525" r="3101" b="2380"/>
          <a:stretch>
            <a:fillRect/>
          </a:stretch>
        </p:blipFill>
        <p:spPr bwMode="auto">
          <a:xfrm>
            <a:off x="6781800" y="1828800"/>
            <a:ext cx="1878013" cy="1828800"/>
          </a:xfrm>
          <a:prstGeom prst="rect">
            <a:avLst/>
          </a:prstGeom>
          <a:noFill/>
          <a:ln w="63500">
            <a:solidFill>
              <a:srgbClr val="FFFFFF"/>
            </a:solidFill>
            <a:round/>
            <a:headEnd/>
            <a:tailEnd/>
          </a:ln>
          <a:effectLst>
            <a:outerShdw dist="139700" dir="2700000" algn="tl" rotWithShape="0">
              <a:srgbClr val="333333">
                <a:alpha val="64998"/>
              </a:srgbClr>
            </a:outerShdw>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Date Placeholder 7"/>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en-US" altLang="en-US" smtClean="0"/>
              <a:t>Lesson 4</a:t>
            </a:r>
            <a:r>
              <a:rPr lang="en-US" altLang="en-US" b="0" i="1" smtClean="0"/>
              <a:t>: What do fur seals eat?</a:t>
            </a:r>
          </a:p>
        </p:txBody>
      </p:sp>
      <p:sp>
        <p:nvSpPr>
          <p:cNvPr id="13315" name="Slide Number Placeholder 12"/>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E33E8E36-6494-44BE-80AF-5180B850EE5B}" type="slidenum">
              <a:rPr lang="en-US" altLang="en-US"/>
              <a:pPr/>
              <a:t>5</a:t>
            </a:fld>
            <a:endParaRPr lang="en-US" altLang="en-US"/>
          </a:p>
        </p:txBody>
      </p:sp>
      <p:sp>
        <p:nvSpPr>
          <p:cNvPr id="13316" name="Rectangle 2"/>
          <p:cNvSpPr>
            <a:spLocks noGrp="1" noChangeArrowheads="1"/>
          </p:cNvSpPr>
          <p:nvPr>
            <p:ph type="title"/>
          </p:nvPr>
        </p:nvSpPr>
        <p:spPr>
          <a:xfrm>
            <a:off x="228600" y="152400"/>
            <a:ext cx="7239000" cy="1066800"/>
          </a:xfrm>
        </p:spPr>
        <p:txBody>
          <a:bodyPr anchor="b"/>
          <a:lstStyle/>
          <a:p>
            <a:pPr eaLnBrk="1" hangingPunct="1"/>
            <a:r>
              <a:rPr lang="en-US" altLang="en-US" sz="4000" smtClean="0">
                <a:solidFill>
                  <a:schemeClr val="tx1"/>
                </a:solidFill>
                <a:latin typeface="Unangam Tunuu  Normal" panose="00000400000000000000" pitchFamily="2" charset="0"/>
                <a:ea typeface="ＭＳ Ｐゴシック" panose="020B0600070205080204" pitchFamily="34" charset="-128"/>
              </a:rPr>
              <a:t>When do </a:t>
            </a:r>
            <a:br>
              <a:rPr lang="en-US" altLang="en-US" sz="4000" smtClean="0">
                <a:solidFill>
                  <a:schemeClr val="tx1"/>
                </a:solidFill>
                <a:latin typeface="Unangam Tunuu  Normal" panose="00000400000000000000" pitchFamily="2" charset="0"/>
                <a:ea typeface="ＭＳ Ｐゴシック" panose="020B0600070205080204" pitchFamily="34" charset="-128"/>
              </a:rPr>
            </a:br>
            <a:r>
              <a:rPr lang="en-US" altLang="en-US" sz="4000" smtClean="0">
                <a:solidFill>
                  <a:schemeClr val="tx1"/>
                </a:solidFill>
                <a:latin typeface="Unangam Tunuu  Normal" panose="00000400000000000000" pitchFamily="2" charset="0"/>
                <a:ea typeface="ＭＳ Ｐゴシック" panose="020B0600070205080204" pitchFamily="34" charset="-128"/>
              </a:rPr>
              <a:t>adult females eat?</a:t>
            </a:r>
          </a:p>
        </p:txBody>
      </p:sp>
      <p:sp>
        <p:nvSpPr>
          <p:cNvPr id="13317" name="Rectangle 3"/>
          <p:cNvSpPr txBox="1">
            <a:spLocks noChangeArrowheads="1"/>
          </p:cNvSpPr>
          <p:nvPr/>
        </p:nvSpPr>
        <p:spPr bwMode="auto">
          <a:xfrm>
            <a:off x="381000" y="1371600"/>
            <a:ext cx="8001000"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lnSpc>
                <a:spcPts val="3000"/>
              </a:lnSpc>
              <a:spcBef>
                <a:spcPts val="1200"/>
              </a:spcBef>
              <a:buClr>
                <a:schemeClr val="hlink"/>
              </a:buClr>
              <a:buSzPct val="65000"/>
              <a:buFont typeface="Zapf Dingbats" charset="2"/>
              <a:buChar char=""/>
            </a:pPr>
            <a:r>
              <a:rPr lang="en-US" altLang="en-US" sz="2800">
                <a:solidFill>
                  <a:srgbClr val="000000"/>
                </a:solidFill>
              </a:rPr>
              <a:t>Once on the rookery, females do not go to sea to feed until they have nursed their newborn pup for a week</a:t>
            </a:r>
          </a:p>
          <a:p>
            <a:pPr eaLnBrk="1" hangingPunct="1">
              <a:lnSpc>
                <a:spcPts val="3000"/>
              </a:lnSpc>
              <a:spcBef>
                <a:spcPts val="1200"/>
              </a:spcBef>
              <a:buClr>
                <a:schemeClr val="hlink"/>
              </a:buClr>
              <a:buSzPct val="65000"/>
              <a:buFont typeface="Zapf Dingbats" charset="2"/>
              <a:buChar char=""/>
            </a:pPr>
            <a:r>
              <a:rPr lang="en-US" altLang="en-US" sz="2800">
                <a:solidFill>
                  <a:srgbClr val="000000"/>
                </a:solidFill>
              </a:rPr>
              <a:t>Females alternate </a:t>
            </a:r>
            <a:br>
              <a:rPr lang="en-US" altLang="en-US" sz="2800">
                <a:solidFill>
                  <a:srgbClr val="000000"/>
                </a:solidFill>
              </a:rPr>
            </a:br>
            <a:r>
              <a:rPr lang="en-US" altLang="en-US" sz="2800">
                <a:solidFill>
                  <a:srgbClr val="000000"/>
                </a:solidFill>
              </a:rPr>
              <a:t>1-3 days of nursing </a:t>
            </a:r>
            <a:br>
              <a:rPr lang="en-US" altLang="en-US" sz="2800">
                <a:solidFill>
                  <a:srgbClr val="000000"/>
                </a:solidFill>
              </a:rPr>
            </a:br>
            <a:r>
              <a:rPr lang="en-US" altLang="en-US" sz="2800">
                <a:solidFill>
                  <a:srgbClr val="000000"/>
                </a:solidFill>
              </a:rPr>
              <a:t>with 4-10 days of </a:t>
            </a:r>
            <a:br>
              <a:rPr lang="en-US" altLang="en-US" sz="2800">
                <a:solidFill>
                  <a:srgbClr val="000000"/>
                </a:solidFill>
              </a:rPr>
            </a:br>
            <a:r>
              <a:rPr lang="en-US" altLang="en-US" sz="2800">
                <a:solidFill>
                  <a:srgbClr val="000000"/>
                </a:solidFill>
              </a:rPr>
              <a:t>feeding at sea until </a:t>
            </a:r>
            <a:br>
              <a:rPr lang="en-US" altLang="en-US" sz="2800">
                <a:solidFill>
                  <a:srgbClr val="000000"/>
                </a:solidFill>
              </a:rPr>
            </a:br>
            <a:r>
              <a:rPr lang="en-US" altLang="en-US" sz="2800">
                <a:solidFill>
                  <a:srgbClr val="000000"/>
                </a:solidFill>
              </a:rPr>
              <a:t>the pup is weaned</a:t>
            </a:r>
          </a:p>
        </p:txBody>
      </p:sp>
      <p:sp>
        <p:nvSpPr>
          <p:cNvPr id="13318" name="Rectangle 3"/>
          <p:cNvSpPr txBox="1">
            <a:spLocks noChangeArrowheads="1"/>
          </p:cNvSpPr>
          <p:nvPr/>
        </p:nvSpPr>
        <p:spPr bwMode="auto">
          <a:xfrm>
            <a:off x="3352800" y="3810000"/>
            <a:ext cx="28194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lnSpc>
                <a:spcPct val="90000"/>
              </a:lnSpc>
              <a:spcBef>
                <a:spcPts val="1200"/>
              </a:spcBef>
              <a:spcAft>
                <a:spcPts val="300"/>
              </a:spcAft>
              <a:buClr>
                <a:schemeClr val="hlink"/>
              </a:buClr>
              <a:buSzPct val="65000"/>
              <a:buFont typeface="Zapf Dingbats" charset="2"/>
              <a:buChar char=""/>
            </a:pPr>
            <a:endParaRPr lang="en-US" altLang="en-US" sz="2400">
              <a:solidFill>
                <a:srgbClr val="000000"/>
              </a:solidFill>
            </a:endParaRPr>
          </a:p>
        </p:txBody>
      </p:sp>
      <p:pic>
        <p:nvPicPr>
          <p:cNvPr id="20487" name="Picture 6" descr="126.JPG"/>
          <p:cNvPicPr>
            <a:picLocks noChangeAspect="1"/>
          </p:cNvPicPr>
          <p:nvPr/>
        </p:nvPicPr>
        <p:blipFill>
          <a:blip r:embed="rId3"/>
          <a:srcRect/>
          <a:stretch>
            <a:fillRect/>
          </a:stretch>
        </p:blipFill>
        <p:spPr bwMode="auto">
          <a:xfrm>
            <a:off x="4267200" y="2438400"/>
            <a:ext cx="4419600" cy="2738438"/>
          </a:xfrm>
          <a:prstGeom prst="rect">
            <a:avLst/>
          </a:prstGeom>
          <a:noFill/>
          <a:ln w="9525">
            <a:noFill/>
            <a:miter lim="800000"/>
            <a:headEnd/>
            <a:tailEnd/>
          </a:ln>
          <a:effectLst>
            <a:outerShdw dist="139700" dir="2700000" algn="tl" rotWithShape="0">
              <a:srgbClr val="333333">
                <a:alpha val="64998"/>
              </a:srgbClr>
            </a:outerShdw>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228600" y="228600"/>
            <a:ext cx="6858000" cy="990600"/>
          </a:xfrm>
        </p:spPr>
        <p:txBody>
          <a:bodyPr anchor="b"/>
          <a:lstStyle/>
          <a:p>
            <a:pPr eaLnBrk="1" hangingPunct="1"/>
            <a:r>
              <a:rPr lang="en-US" altLang="en-US" smtClean="0">
                <a:solidFill>
                  <a:schemeClr val="tx1"/>
                </a:solidFill>
                <a:latin typeface="Unangam Tunuu  Normal" panose="00000400000000000000" pitchFamily="2" charset="0"/>
                <a:ea typeface="ＭＳ Ｐゴシック" panose="020B0600070205080204" pitchFamily="34" charset="-128"/>
              </a:rPr>
              <a:t/>
            </a:r>
            <a:br>
              <a:rPr lang="en-US" altLang="en-US" smtClean="0">
                <a:solidFill>
                  <a:schemeClr val="tx1"/>
                </a:solidFill>
                <a:latin typeface="Unangam Tunuu  Normal" panose="00000400000000000000" pitchFamily="2" charset="0"/>
                <a:ea typeface="ＭＳ Ｐゴシック" panose="020B0600070205080204" pitchFamily="34" charset="-128"/>
              </a:rPr>
            </a:br>
            <a:r>
              <a:rPr lang="en-US" altLang="en-US" sz="4000" smtClean="0">
                <a:solidFill>
                  <a:schemeClr val="tx1"/>
                </a:solidFill>
                <a:latin typeface="Unangam Tunuu  Normal" panose="00000400000000000000" pitchFamily="2" charset="0"/>
                <a:ea typeface="ＭＳ Ｐゴシック" panose="020B0600070205080204" pitchFamily="34" charset="-128"/>
              </a:rPr>
              <a:t>What &amp; when do </a:t>
            </a:r>
            <a:br>
              <a:rPr lang="en-US" altLang="en-US" sz="4000" smtClean="0">
                <a:solidFill>
                  <a:schemeClr val="tx1"/>
                </a:solidFill>
                <a:latin typeface="Unangam Tunuu  Normal" panose="00000400000000000000" pitchFamily="2" charset="0"/>
                <a:ea typeface="ＭＳ Ｐゴシック" panose="020B0600070205080204" pitchFamily="34" charset="-128"/>
              </a:rPr>
            </a:br>
            <a:r>
              <a:rPr lang="en-US" altLang="en-US" sz="4000" smtClean="0">
                <a:solidFill>
                  <a:schemeClr val="tx1"/>
                </a:solidFill>
                <a:latin typeface="Unangam Tunuu  Normal" panose="00000400000000000000" pitchFamily="2" charset="0"/>
                <a:ea typeface="ＭＳ Ｐゴシック" panose="020B0600070205080204" pitchFamily="34" charset="-128"/>
              </a:rPr>
              <a:t>pups eat?</a:t>
            </a:r>
          </a:p>
        </p:txBody>
      </p:sp>
      <p:sp>
        <p:nvSpPr>
          <p:cNvPr id="14339" name="Rectangle 3"/>
          <p:cNvSpPr>
            <a:spLocks noGrp="1" noChangeArrowheads="1"/>
          </p:cNvSpPr>
          <p:nvPr>
            <p:ph type="body" sz="half" idx="1"/>
          </p:nvPr>
        </p:nvSpPr>
        <p:spPr>
          <a:xfrm>
            <a:off x="381000" y="1295400"/>
            <a:ext cx="4876800" cy="4495800"/>
          </a:xfrm>
        </p:spPr>
        <p:txBody>
          <a:bodyPr/>
          <a:lstStyle/>
          <a:p>
            <a:pPr eaLnBrk="1" hangingPunct="1">
              <a:lnSpc>
                <a:spcPts val="3000"/>
              </a:lnSpc>
              <a:spcBef>
                <a:spcPts val="1200"/>
              </a:spcBef>
            </a:pPr>
            <a:r>
              <a:rPr lang="en-US" altLang="en-US" sz="2800" smtClean="0">
                <a:ea typeface="ＭＳ Ｐゴシック" panose="020B0600070205080204" pitchFamily="34" charset="-128"/>
              </a:rPr>
              <a:t>The pup drinks its mother’s</a:t>
            </a:r>
            <a:br>
              <a:rPr lang="en-US" altLang="en-US" sz="2800" smtClean="0">
                <a:ea typeface="ＭＳ Ｐゴシック" panose="020B0600070205080204" pitchFamily="34" charset="-128"/>
              </a:rPr>
            </a:br>
            <a:r>
              <a:rPr lang="en-US" altLang="en-US" sz="2800" smtClean="0">
                <a:ea typeface="ＭＳ Ｐゴシック" panose="020B0600070205080204" pitchFamily="34" charset="-128"/>
              </a:rPr>
              <a:t>milk for the first 4 months</a:t>
            </a:r>
          </a:p>
          <a:p>
            <a:pPr lvl="1" eaLnBrk="1" hangingPunct="1">
              <a:lnSpc>
                <a:spcPts val="2600"/>
              </a:lnSpc>
              <a:spcBef>
                <a:spcPts val="1200"/>
              </a:spcBef>
            </a:pPr>
            <a:r>
              <a:rPr lang="en-US" altLang="en-US" sz="2400" smtClean="0">
                <a:ea typeface="ＭＳ Ｐゴシック" panose="020B0600070205080204" pitchFamily="34" charset="-128"/>
              </a:rPr>
              <a:t>Milk is 49% fat, 37% water, 11% protein</a:t>
            </a:r>
          </a:p>
          <a:p>
            <a:pPr lvl="1" eaLnBrk="1" hangingPunct="1">
              <a:lnSpc>
                <a:spcPts val="2600"/>
              </a:lnSpc>
              <a:spcBef>
                <a:spcPts val="1200"/>
              </a:spcBef>
            </a:pPr>
            <a:r>
              <a:rPr lang="en-US" altLang="en-US" sz="2400" smtClean="0">
                <a:ea typeface="ＭＳ Ｐゴシック" panose="020B0600070205080204" pitchFamily="34" charset="-128"/>
              </a:rPr>
              <a:t>Pups nurse for 1-3 days, then go without food for </a:t>
            </a:r>
            <a:br>
              <a:rPr lang="en-US" altLang="en-US" sz="2400" smtClean="0">
                <a:ea typeface="ＭＳ Ｐゴシック" panose="020B0600070205080204" pitchFamily="34" charset="-128"/>
              </a:rPr>
            </a:br>
            <a:r>
              <a:rPr lang="en-US" altLang="en-US" sz="2400" smtClean="0">
                <a:ea typeface="ＭＳ Ｐゴシック" panose="020B0600070205080204" pitchFamily="34" charset="-128"/>
              </a:rPr>
              <a:t>4-10 days while their mothers are at sea feeding</a:t>
            </a:r>
          </a:p>
          <a:p>
            <a:pPr lvl="1" eaLnBrk="1" hangingPunct="1">
              <a:lnSpc>
                <a:spcPts val="2600"/>
              </a:lnSpc>
              <a:spcBef>
                <a:spcPts val="1200"/>
              </a:spcBef>
            </a:pPr>
            <a:r>
              <a:rPr lang="en-US" altLang="en-US" sz="2400" smtClean="0">
                <a:ea typeface="ＭＳ Ｐゴシック" panose="020B0600070205080204" pitchFamily="34" charset="-128"/>
              </a:rPr>
              <a:t>Pups learn to eat fish and squid when they leave the rookery at 4 months</a:t>
            </a:r>
          </a:p>
        </p:txBody>
      </p:sp>
      <p:sp>
        <p:nvSpPr>
          <p:cNvPr id="14340" name="Date Placeholder 7"/>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en-US" altLang="en-US" smtClean="0"/>
              <a:t>Lesson 4: </a:t>
            </a:r>
            <a:r>
              <a:rPr lang="en-US" altLang="en-US" b="0" i="1" smtClean="0"/>
              <a:t>What do fur seals eat?</a:t>
            </a:r>
          </a:p>
        </p:txBody>
      </p:sp>
      <p:sp>
        <p:nvSpPr>
          <p:cNvPr id="14341" name="Slide Number Placeholder 8"/>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E00287D6-079B-4C1D-8EF7-554A28BFE000}" type="slidenum">
              <a:rPr lang="en-US" altLang="en-US"/>
              <a:pPr/>
              <a:t>6</a:t>
            </a:fld>
            <a:endParaRPr lang="en-US" altLang="en-US"/>
          </a:p>
        </p:txBody>
      </p:sp>
      <p:sp>
        <p:nvSpPr>
          <p:cNvPr id="14342" name="Text Box 9"/>
          <p:cNvSpPr txBox="1">
            <a:spLocks noChangeArrowheads="1"/>
          </p:cNvSpPr>
          <p:nvPr/>
        </p:nvSpPr>
        <p:spPr bwMode="auto">
          <a:xfrm>
            <a:off x="609600" y="5410200"/>
            <a:ext cx="3429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spcBef>
                <a:spcPct val="50000"/>
              </a:spcBef>
            </a:pPr>
            <a:endParaRPr lang="en-US" altLang="en-US"/>
          </a:p>
        </p:txBody>
      </p:sp>
      <p:pic>
        <p:nvPicPr>
          <p:cNvPr id="22535" name="Picture 7" descr="Nursing Pup_PG-9608.jpg"/>
          <p:cNvPicPr>
            <a:picLocks noChangeAspect="1"/>
          </p:cNvPicPr>
          <p:nvPr/>
        </p:nvPicPr>
        <p:blipFill>
          <a:blip r:embed="rId3"/>
          <a:srcRect/>
          <a:stretch>
            <a:fillRect/>
          </a:stretch>
        </p:blipFill>
        <p:spPr bwMode="auto">
          <a:xfrm>
            <a:off x="5249863" y="1905000"/>
            <a:ext cx="3589337" cy="3810000"/>
          </a:xfrm>
          <a:prstGeom prst="rect">
            <a:avLst/>
          </a:prstGeom>
          <a:noFill/>
          <a:ln w="9525">
            <a:noFill/>
            <a:miter lim="800000"/>
            <a:headEnd/>
            <a:tailEnd/>
          </a:ln>
          <a:effectLst>
            <a:outerShdw dist="139700" dir="2700000" algn="tl" rotWithShape="0">
              <a:srgbClr val="333333">
                <a:alpha val="64998"/>
              </a:srgbClr>
            </a:outerShdw>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304800" y="228600"/>
            <a:ext cx="6858000" cy="990600"/>
          </a:xfrm>
        </p:spPr>
        <p:txBody>
          <a:bodyPr anchor="b"/>
          <a:lstStyle/>
          <a:p>
            <a:pPr eaLnBrk="1" hangingPunct="1"/>
            <a:r>
              <a:rPr lang="en-US" altLang="en-US" sz="4000" smtClean="0">
                <a:solidFill>
                  <a:schemeClr val="tx1"/>
                </a:solidFill>
                <a:latin typeface="Unangam Tunuu  Normal" panose="00000400000000000000" pitchFamily="2" charset="0"/>
                <a:ea typeface="ＭＳ Ｐゴシック" panose="020B0600070205080204" pitchFamily="34" charset="-128"/>
              </a:rPr>
              <a:t>Traditional Knowledge</a:t>
            </a:r>
          </a:p>
        </p:txBody>
      </p:sp>
      <p:sp>
        <p:nvSpPr>
          <p:cNvPr id="15363" name="Rectangle 4"/>
          <p:cNvSpPr>
            <a:spLocks noGrp="1" noChangeArrowheads="1"/>
          </p:cNvSpPr>
          <p:nvPr>
            <p:ph type="body" sz="half" idx="2"/>
          </p:nvPr>
        </p:nvSpPr>
        <p:spPr>
          <a:xfrm>
            <a:off x="457200" y="1371600"/>
            <a:ext cx="8458200" cy="2971800"/>
          </a:xfrm>
        </p:spPr>
        <p:txBody>
          <a:bodyPr/>
          <a:lstStyle/>
          <a:p>
            <a:pPr eaLnBrk="1" hangingPunct="1">
              <a:lnSpc>
                <a:spcPts val="3000"/>
              </a:lnSpc>
              <a:spcBef>
                <a:spcPts val="1200"/>
              </a:spcBef>
            </a:pPr>
            <a:r>
              <a:rPr lang="en-US" altLang="en-US" sz="2800" smtClean="0">
                <a:ea typeface="ＭＳ Ｐゴシック" panose="020B0600070205080204" pitchFamily="34" charset="-128"/>
              </a:rPr>
              <a:t>Pribilof fur seals used to eat more seal-fish </a:t>
            </a:r>
            <a:r>
              <a:rPr lang="en-US" altLang="en-US" sz="2400" smtClean="0">
                <a:ea typeface="ＭＳ Ｐゴシック" panose="020B0600070205080204" pitchFamily="34" charset="-128"/>
              </a:rPr>
              <a:t>(Northern smoothtongue)</a:t>
            </a:r>
          </a:p>
          <a:p>
            <a:pPr eaLnBrk="1" hangingPunct="1">
              <a:lnSpc>
                <a:spcPts val="3000"/>
              </a:lnSpc>
              <a:spcBef>
                <a:spcPts val="1200"/>
              </a:spcBef>
            </a:pPr>
            <a:r>
              <a:rPr lang="en-US" altLang="en-US" sz="2800" smtClean="0">
                <a:ea typeface="ＭＳ Ｐゴシック" panose="020B0600070205080204" pitchFamily="34" charset="-128"/>
              </a:rPr>
              <a:t>Fur seals from different rookeries eat different fish</a:t>
            </a:r>
          </a:p>
          <a:p>
            <a:pPr eaLnBrk="1" hangingPunct="1">
              <a:lnSpc>
                <a:spcPts val="3000"/>
              </a:lnSpc>
              <a:spcBef>
                <a:spcPts val="1200"/>
              </a:spcBef>
            </a:pPr>
            <a:r>
              <a:rPr lang="en-US" altLang="en-US" sz="2800" smtClean="0">
                <a:ea typeface="ＭＳ Ｐゴシック" panose="020B0600070205080204" pitchFamily="34" charset="-128"/>
              </a:rPr>
              <a:t>Fur seal meat may taste different depending on the diet of the fur seal</a:t>
            </a:r>
          </a:p>
          <a:p>
            <a:pPr eaLnBrk="1" hangingPunct="1">
              <a:lnSpc>
                <a:spcPts val="3000"/>
              </a:lnSpc>
              <a:spcBef>
                <a:spcPts val="1200"/>
              </a:spcBef>
            </a:pPr>
            <a:r>
              <a:rPr lang="en-US" altLang="en-US" sz="2800" smtClean="0">
                <a:ea typeface="ＭＳ Ｐゴシック" panose="020B0600070205080204" pitchFamily="34" charset="-128"/>
              </a:rPr>
              <a:t>Sea lions taste different than fur seals</a:t>
            </a:r>
          </a:p>
          <a:p>
            <a:pPr eaLnBrk="1" hangingPunct="1"/>
            <a:endParaRPr lang="en-US" altLang="en-US" sz="2400" smtClean="0">
              <a:ea typeface="ＭＳ Ｐゴシック" panose="020B0600070205080204" pitchFamily="34" charset="-128"/>
            </a:endParaRPr>
          </a:p>
        </p:txBody>
      </p:sp>
      <p:sp>
        <p:nvSpPr>
          <p:cNvPr id="15364" name="Date Placeholder 5"/>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en-US" altLang="en-US" smtClean="0"/>
              <a:t>Lesson 4: </a:t>
            </a:r>
            <a:r>
              <a:rPr lang="en-US" altLang="en-US" b="0" i="1" smtClean="0"/>
              <a:t>What do fur seals eat?</a:t>
            </a:r>
          </a:p>
        </p:txBody>
      </p:sp>
      <p:sp>
        <p:nvSpPr>
          <p:cNvPr id="15365" name="Slide Number Placeholder 6"/>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AE2E70BE-3460-4C62-8DDB-7316DA4C3967}" type="slidenum">
              <a:rPr lang="en-US" altLang="en-US"/>
              <a:pPr/>
              <a:t>7</a:t>
            </a:fld>
            <a:endParaRPr lang="en-US" altLang="en-US"/>
          </a:p>
        </p:txBody>
      </p:sp>
      <p:sp>
        <p:nvSpPr>
          <p:cNvPr id="15366" name="Rectangle 5"/>
          <p:cNvSpPr txBox="1">
            <a:spLocks noChangeArrowheads="1"/>
          </p:cNvSpPr>
          <p:nvPr/>
        </p:nvSpPr>
        <p:spPr bwMode="auto">
          <a:xfrm>
            <a:off x="4953000" y="1447800"/>
            <a:ext cx="35814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20000"/>
              </a:spcBef>
              <a:buClr>
                <a:schemeClr val="hlink"/>
              </a:buClr>
              <a:buSzPct val="65000"/>
              <a:buFont typeface="Zapf Dingbats" charset="2"/>
              <a:buChar char=""/>
            </a:pPr>
            <a:endParaRPr lang="en-US" altLang="en-US" sz="2400">
              <a:solidFill>
                <a:srgbClr val="000000"/>
              </a:solidFill>
            </a:endParaRPr>
          </a:p>
          <a:p>
            <a:pPr eaLnBrk="1" hangingPunct="1">
              <a:spcBef>
                <a:spcPct val="20000"/>
              </a:spcBef>
              <a:buClr>
                <a:schemeClr val="hlink"/>
              </a:buClr>
              <a:buSzPct val="65000"/>
              <a:buFont typeface="Zapf Dingbats" charset="2"/>
              <a:buChar char=""/>
            </a:pPr>
            <a:endParaRPr lang="en-US" altLang="en-US" sz="2400">
              <a:solidFill>
                <a:srgbClr val="000000"/>
              </a:solidFill>
            </a:endParaRPr>
          </a:p>
        </p:txBody>
      </p:sp>
      <p:pic>
        <p:nvPicPr>
          <p:cNvPr id="35847" name="Picture 6" descr="smooth tongue_Rick Hibpshman"/>
          <p:cNvPicPr>
            <a:picLocks noChangeAspect="1"/>
          </p:cNvPicPr>
          <p:nvPr/>
        </p:nvPicPr>
        <p:blipFill>
          <a:blip r:embed="rId3"/>
          <a:srcRect/>
          <a:stretch>
            <a:fillRect/>
          </a:stretch>
        </p:blipFill>
        <p:spPr bwMode="auto">
          <a:xfrm>
            <a:off x="1447800" y="4343400"/>
            <a:ext cx="6245225" cy="1425575"/>
          </a:xfrm>
          <a:prstGeom prst="rect">
            <a:avLst/>
          </a:prstGeom>
          <a:noFill/>
          <a:ln w="9525">
            <a:noFill/>
            <a:miter lim="800000"/>
            <a:headEnd/>
            <a:tailEnd/>
          </a:ln>
          <a:effectLst>
            <a:outerShdw dist="139700" dir="2700000" algn="tl" rotWithShape="0">
              <a:srgbClr val="333333">
                <a:alpha val="64998"/>
              </a:srgbClr>
            </a:outerShdw>
          </a:effectLst>
        </p:spPr>
      </p:pic>
      <p:sp>
        <p:nvSpPr>
          <p:cNvPr id="15368" name="TextBox 7"/>
          <p:cNvSpPr txBox="1">
            <a:spLocks noChangeArrowheads="1"/>
          </p:cNvSpPr>
          <p:nvPr/>
        </p:nvSpPr>
        <p:spPr bwMode="auto">
          <a:xfrm>
            <a:off x="4495800" y="5410200"/>
            <a:ext cx="316071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r"/>
            <a:r>
              <a:rPr lang="en-US" altLang="en-US"/>
              <a:t>Northern smoothtongue</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228600" y="228600"/>
            <a:ext cx="6934200" cy="990600"/>
          </a:xfrm>
        </p:spPr>
        <p:txBody>
          <a:bodyPr anchor="b"/>
          <a:lstStyle/>
          <a:p>
            <a:pPr eaLnBrk="1" hangingPunct="1"/>
            <a:r>
              <a:rPr lang="en-US" altLang="en-US" sz="4000" smtClean="0">
                <a:solidFill>
                  <a:schemeClr val="tx1"/>
                </a:solidFill>
                <a:latin typeface="Unangam Tunuu  Normal" panose="00000400000000000000" pitchFamily="2" charset="0"/>
                <a:ea typeface="ＭＳ Ｐゴシック" panose="020B0600070205080204" pitchFamily="34" charset="-128"/>
              </a:rPr>
              <a:t>How do we know?</a:t>
            </a:r>
          </a:p>
        </p:txBody>
      </p:sp>
      <p:sp>
        <p:nvSpPr>
          <p:cNvPr id="16387" name="Rectangle 4"/>
          <p:cNvSpPr>
            <a:spLocks noGrp="1" noChangeArrowheads="1"/>
          </p:cNvSpPr>
          <p:nvPr>
            <p:ph type="body" sz="half" idx="2"/>
          </p:nvPr>
        </p:nvSpPr>
        <p:spPr>
          <a:xfrm>
            <a:off x="457200" y="1447800"/>
            <a:ext cx="8077200" cy="3200400"/>
          </a:xfrm>
        </p:spPr>
        <p:txBody>
          <a:bodyPr/>
          <a:lstStyle/>
          <a:p>
            <a:pPr eaLnBrk="1" hangingPunct="1">
              <a:lnSpc>
                <a:spcPts val="3000"/>
              </a:lnSpc>
              <a:spcBef>
                <a:spcPts val="1275"/>
              </a:spcBef>
            </a:pPr>
            <a:r>
              <a:rPr lang="en-US" altLang="en-US" sz="2800" smtClean="0">
                <a:ea typeface="ＭＳ Ｐゴシック" panose="020B0600070205080204" pitchFamily="34" charset="-128"/>
              </a:rPr>
              <a:t>Traditional knowledge of fur seal food habits has been confirmed by scat collections</a:t>
            </a:r>
          </a:p>
          <a:p>
            <a:pPr eaLnBrk="1" hangingPunct="1">
              <a:lnSpc>
                <a:spcPts val="3000"/>
              </a:lnSpc>
              <a:spcBef>
                <a:spcPts val="1275"/>
              </a:spcBef>
            </a:pPr>
            <a:r>
              <a:rPr lang="en-US" altLang="en-US" sz="2800" smtClean="0">
                <a:ea typeface="ＭＳ Ｐゴシック" panose="020B0600070205080204" pitchFamily="34" charset="-128"/>
              </a:rPr>
              <a:t>Analysis of stomachs </a:t>
            </a:r>
            <a:br>
              <a:rPr lang="en-US" altLang="en-US" sz="2800" smtClean="0">
                <a:ea typeface="ＭＳ Ｐゴシック" panose="020B0600070205080204" pitchFamily="34" charset="-128"/>
              </a:rPr>
            </a:br>
            <a:r>
              <a:rPr lang="en-US" altLang="en-US" sz="2800" smtClean="0">
                <a:ea typeface="ＭＳ Ｐゴシック" panose="020B0600070205080204" pitchFamily="34" charset="-128"/>
              </a:rPr>
              <a:t>and intestines</a:t>
            </a:r>
          </a:p>
          <a:p>
            <a:pPr eaLnBrk="1" hangingPunct="1">
              <a:lnSpc>
                <a:spcPts val="3000"/>
              </a:lnSpc>
              <a:spcBef>
                <a:spcPts val="1275"/>
              </a:spcBef>
            </a:pPr>
            <a:r>
              <a:rPr lang="en-US" altLang="en-US" sz="2800" smtClean="0">
                <a:ea typeface="ＭＳ Ｐゴシック" panose="020B0600070205080204" pitchFamily="34" charset="-128"/>
              </a:rPr>
              <a:t>Analysis of fur, </a:t>
            </a:r>
            <a:br>
              <a:rPr lang="en-US" altLang="en-US" sz="2800" smtClean="0">
                <a:ea typeface="ＭＳ Ｐゴシック" panose="020B0600070205080204" pitchFamily="34" charset="-128"/>
              </a:rPr>
            </a:br>
            <a:r>
              <a:rPr lang="en-US" altLang="en-US" sz="2800" smtClean="0">
                <a:ea typeface="ＭＳ Ｐゴシック" panose="020B0600070205080204" pitchFamily="34" charset="-128"/>
              </a:rPr>
              <a:t>whiskers, and blood</a:t>
            </a:r>
          </a:p>
          <a:p>
            <a:pPr eaLnBrk="1" hangingPunct="1">
              <a:lnSpc>
                <a:spcPts val="3000"/>
              </a:lnSpc>
              <a:spcBef>
                <a:spcPts val="1275"/>
              </a:spcBef>
            </a:pPr>
            <a:r>
              <a:rPr lang="en-US" altLang="en-US" sz="2800" smtClean="0">
                <a:ea typeface="ＭＳ Ｐゴシック" panose="020B0600070205080204" pitchFamily="34" charset="-128"/>
              </a:rPr>
              <a:t>Observe nursing pups</a:t>
            </a:r>
          </a:p>
        </p:txBody>
      </p:sp>
      <p:sp>
        <p:nvSpPr>
          <p:cNvPr id="16388" name="Date Placeholder 5"/>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en-US" altLang="en-US" smtClean="0"/>
              <a:t>Lesson 4: </a:t>
            </a:r>
            <a:r>
              <a:rPr lang="en-US" altLang="en-US" b="0" i="1" smtClean="0"/>
              <a:t>What do fur seals eat?</a:t>
            </a:r>
          </a:p>
        </p:txBody>
      </p:sp>
      <p:sp>
        <p:nvSpPr>
          <p:cNvPr id="16389" name="Slide Number Placeholder 6"/>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3511CD09-3B83-48CB-BC7D-547AC34FE7FE}" type="slidenum">
              <a:rPr lang="en-US" altLang="en-US"/>
              <a:pPr/>
              <a:t>8</a:t>
            </a:fld>
            <a:endParaRPr lang="en-US" altLang="en-US"/>
          </a:p>
        </p:txBody>
      </p:sp>
      <p:sp>
        <p:nvSpPr>
          <p:cNvPr id="16390" name="Rectangle 5"/>
          <p:cNvSpPr txBox="1">
            <a:spLocks noChangeArrowheads="1"/>
          </p:cNvSpPr>
          <p:nvPr/>
        </p:nvSpPr>
        <p:spPr bwMode="auto">
          <a:xfrm>
            <a:off x="4953000" y="1447800"/>
            <a:ext cx="35814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20000"/>
              </a:spcBef>
              <a:buClr>
                <a:schemeClr val="hlink"/>
              </a:buClr>
              <a:buSzPct val="65000"/>
              <a:buFont typeface="Zapf Dingbats" charset="2"/>
              <a:buChar char=""/>
            </a:pPr>
            <a:endParaRPr lang="en-US" altLang="en-US" sz="2400">
              <a:solidFill>
                <a:srgbClr val="000000"/>
              </a:solidFill>
            </a:endParaRPr>
          </a:p>
          <a:p>
            <a:pPr eaLnBrk="1" hangingPunct="1">
              <a:spcBef>
                <a:spcPct val="20000"/>
              </a:spcBef>
              <a:buClr>
                <a:schemeClr val="hlink"/>
              </a:buClr>
              <a:buSzPct val="65000"/>
              <a:buFont typeface="Zapf Dingbats" charset="2"/>
              <a:buChar char=""/>
            </a:pPr>
            <a:endParaRPr lang="en-US" altLang="en-US" sz="2400">
              <a:solidFill>
                <a:srgbClr val="000000"/>
              </a:solidFill>
            </a:endParaRPr>
          </a:p>
        </p:txBody>
      </p:sp>
      <p:pic>
        <p:nvPicPr>
          <p:cNvPr id="8" name="Picture 7" descr="Tom_FurSealScatCollect_small.tif"/>
          <p:cNvPicPr>
            <a:picLocks noChangeAspect="1"/>
          </p:cNvPicPr>
          <p:nvPr/>
        </p:nvPicPr>
        <p:blipFill>
          <a:blip r:embed="rId3"/>
          <a:srcRect/>
          <a:stretch>
            <a:fillRect/>
          </a:stretch>
        </p:blipFill>
        <p:spPr bwMode="auto">
          <a:xfrm>
            <a:off x="5410200" y="2667000"/>
            <a:ext cx="3084513" cy="2438400"/>
          </a:xfrm>
          <a:prstGeom prst="rect">
            <a:avLst/>
          </a:prstGeom>
          <a:noFill/>
          <a:ln w="9525">
            <a:noFill/>
            <a:miter lim="800000"/>
            <a:headEnd/>
            <a:tailEnd/>
          </a:ln>
          <a:effectLst>
            <a:outerShdw dist="139700" dir="2700000" algn="tl" rotWithShape="0">
              <a:srgbClr val="333333">
                <a:alpha val="64998"/>
              </a:srgbClr>
            </a:outerShdw>
          </a:effectLst>
        </p:spPr>
      </p:pic>
      <p:pic>
        <p:nvPicPr>
          <p:cNvPr id="9" name="Picture 8" descr="Tom_FurSealScatCollect_closeup_small.tif"/>
          <p:cNvPicPr>
            <a:picLocks noChangeAspect="1"/>
          </p:cNvPicPr>
          <p:nvPr/>
        </p:nvPicPr>
        <p:blipFill>
          <a:blip r:embed="rId4"/>
          <a:srcRect/>
          <a:stretch>
            <a:fillRect/>
          </a:stretch>
        </p:blipFill>
        <p:spPr bwMode="auto">
          <a:xfrm>
            <a:off x="4645025" y="4191000"/>
            <a:ext cx="1984375" cy="1676400"/>
          </a:xfrm>
          <a:prstGeom prst="rect">
            <a:avLst/>
          </a:prstGeom>
          <a:noFill/>
          <a:ln w="41275">
            <a:solidFill>
              <a:schemeClr val="bg2"/>
            </a:solidFill>
            <a:round/>
            <a:headEnd/>
            <a:tailEnd/>
          </a:ln>
          <a:effectLst>
            <a:outerShdw dist="139700" dir="2700000" algn="tl" rotWithShape="0">
              <a:srgbClr val="333333">
                <a:alpha val="64998"/>
              </a:srgbClr>
            </a:outerShdw>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228600" y="228600"/>
            <a:ext cx="6934200" cy="990600"/>
          </a:xfrm>
        </p:spPr>
        <p:txBody>
          <a:bodyPr anchor="b"/>
          <a:lstStyle/>
          <a:p>
            <a:pPr eaLnBrk="1" hangingPunct="1"/>
            <a:r>
              <a:rPr lang="en-US" altLang="en-US" sz="4000" smtClean="0">
                <a:solidFill>
                  <a:schemeClr val="tx1"/>
                </a:solidFill>
                <a:latin typeface="Unangam Tunuu  Normal" panose="00000400000000000000" pitchFamily="2" charset="0"/>
                <a:ea typeface="ＭＳ Ｐゴシック" panose="020B0600070205080204" pitchFamily="34" charset="-128"/>
              </a:rPr>
              <a:t>Summary</a:t>
            </a:r>
          </a:p>
        </p:txBody>
      </p:sp>
      <p:sp>
        <p:nvSpPr>
          <p:cNvPr id="17411" name="Rectangle 4"/>
          <p:cNvSpPr>
            <a:spLocks noGrp="1" noChangeArrowheads="1"/>
          </p:cNvSpPr>
          <p:nvPr>
            <p:ph type="body" sz="half" idx="2"/>
          </p:nvPr>
        </p:nvSpPr>
        <p:spPr>
          <a:xfrm>
            <a:off x="304800" y="1524000"/>
            <a:ext cx="4953000" cy="4724400"/>
          </a:xfrm>
        </p:spPr>
        <p:txBody>
          <a:bodyPr/>
          <a:lstStyle/>
          <a:p>
            <a:pPr eaLnBrk="1" hangingPunct="1">
              <a:lnSpc>
                <a:spcPts val="3000"/>
              </a:lnSpc>
              <a:spcBef>
                <a:spcPts val="1200"/>
              </a:spcBef>
            </a:pPr>
            <a:r>
              <a:rPr lang="en-US" altLang="en-US" sz="2800" smtClean="0">
                <a:ea typeface="ＭＳ Ｐゴシック" panose="020B0600070205080204" pitchFamily="34" charset="-128"/>
              </a:rPr>
              <a:t>Fur seals eat different </a:t>
            </a:r>
            <a:br>
              <a:rPr lang="en-US" altLang="en-US" sz="2800" smtClean="0">
                <a:ea typeface="ＭＳ Ｐゴシック" panose="020B0600070205080204" pitchFamily="34" charset="-128"/>
              </a:rPr>
            </a:br>
            <a:r>
              <a:rPr lang="en-US" altLang="en-US" sz="2800" smtClean="0">
                <a:ea typeface="ＭＳ Ｐゴシック" panose="020B0600070205080204" pitchFamily="34" charset="-128"/>
              </a:rPr>
              <a:t>types of fish and squid</a:t>
            </a:r>
          </a:p>
          <a:p>
            <a:pPr eaLnBrk="1" hangingPunct="1">
              <a:lnSpc>
                <a:spcPts val="3000"/>
              </a:lnSpc>
              <a:spcBef>
                <a:spcPts val="1200"/>
              </a:spcBef>
            </a:pPr>
            <a:r>
              <a:rPr lang="en-US" altLang="en-US" sz="2800" smtClean="0">
                <a:ea typeface="ＭＳ Ｐゴシック" panose="020B0600070205080204" pitchFamily="34" charset="-128"/>
              </a:rPr>
              <a:t>Breeding males don’t </a:t>
            </a:r>
            <a:br>
              <a:rPr lang="en-US" altLang="en-US" sz="2800" smtClean="0">
                <a:ea typeface="ＭＳ Ｐゴシック" panose="020B0600070205080204" pitchFamily="34" charset="-128"/>
              </a:rPr>
            </a:br>
            <a:r>
              <a:rPr lang="en-US" altLang="en-US" sz="2800" smtClean="0">
                <a:ea typeface="ＭＳ Ｐゴシック" panose="020B0600070205080204" pitchFamily="34" charset="-128"/>
              </a:rPr>
              <a:t>eat while on land</a:t>
            </a:r>
          </a:p>
          <a:p>
            <a:pPr eaLnBrk="1" hangingPunct="1">
              <a:lnSpc>
                <a:spcPts val="3000"/>
              </a:lnSpc>
              <a:spcBef>
                <a:spcPts val="1200"/>
              </a:spcBef>
            </a:pPr>
            <a:r>
              <a:rPr lang="en-US" altLang="en-US" sz="2800" smtClean="0">
                <a:ea typeface="ＭＳ Ｐゴシック" panose="020B0600070205080204" pitchFamily="34" charset="-128"/>
              </a:rPr>
              <a:t>Females alternate feeding trips at sea with visits to the rookery to feed their pups</a:t>
            </a:r>
          </a:p>
          <a:p>
            <a:pPr eaLnBrk="1" hangingPunct="1">
              <a:lnSpc>
                <a:spcPts val="3000"/>
              </a:lnSpc>
              <a:spcBef>
                <a:spcPts val="1200"/>
              </a:spcBef>
            </a:pPr>
            <a:r>
              <a:rPr lang="en-US" altLang="en-US" sz="2800" smtClean="0">
                <a:ea typeface="ＭＳ Ｐゴシック" panose="020B0600070205080204" pitchFamily="34" charset="-128"/>
              </a:rPr>
              <a:t>Pups drink milk for the </a:t>
            </a:r>
            <a:br>
              <a:rPr lang="en-US" altLang="en-US" sz="2800" smtClean="0">
                <a:ea typeface="ＭＳ Ｐゴシック" panose="020B0600070205080204" pitchFamily="34" charset="-128"/>
              </a:rPr>
            </a:br>
            <a:r>
              <a:rPr lang="en-US" altLang="en-US" sz="2800" smtClean="0">
                <a:ea typeface="ＭＳ Ｐゴシック" panose="020B0600070205080204" pitchFamily="34" charset="-128"/>
              </a:rPr>
              <a:t>first 4 months</a:t>
            </a:r>
          </a:p>
          <a:p>
            <a:pPr eaLnBrk="1" hangingPunct="1">
              <a:lnSpc>
                <a:spcPts val="3000"/>
              </a:lnSpc>
              <a:spcBef>
                <a:spcPts val="1200"/>
              </a:spcBef>
            </a:pPr>
            <a:endParaRPr lang="en-US" altLang="en-US" sz="2800" smtClean="0">
              <a:ea typeface="ＭＳ Ｐゴシック" panose="020B0600070205080204" pitchFamily="34" charset="-128"/>
            </a:endParaRPr>
          </a:p>
          <a:p>
            <a:pPr eaLnBrk="1" hangingPunct="1">
              <a:lnSpc>
                <a:spcPts val="3000"/>
              </a:lnSpc>
              <a:spcBef>
                <a:spcPts val="1200"/>
              </a:spcBef>
            </a:pPr>
            <a:endParaRPr lang="en-US" altLang="en-US" sz="2800" smtClean="0">
              <a:ea typeface="ＭＳ Ｐゴシック" panose="020B0600070205080204" pitchFamily="34" charset="-128"/>
            </a:endParaRPr>
          </a:p>
        </p:txBody>
      </p:sp>
      <p:sp>
        <p:nvSpPr>
          <p:cNvPr id="17412" name="Date Placeholder 5"/>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en-US" altLang="en-US" smtClean="0"/>
              <a:t>Lesson 4: </a:t>
            </a:r>
            <a:r>
              <a:rPr lang="en-US" altLang="en-US" b="0" i="1" smtClean="0"/>
              <a:t>What do fur seals eat?</a:t>
            </a:r>
          </a:p>
        </p:txBody>
      </p:sp>
      <p:sp>
        <p:nvSpPr>
          <p:cNvPr id="17413" name="Slide Number Placeholder 6"/>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B1726E5E-49F9-4545-8E3D-FAEBB9A2B46D}" type="slidenum">
              <a:rPr lang="en-US" altLang="en-US"/>
              <a:pPr/>
              <a:t>9</a:t>
            </a:fld>
            <a:endParaRPr lang="en-US" altLang="en-US"/>
          </a:p>
        </p:txBody>
      </p:sp>
      <p:sp>
        <p:nvSpPr>
          <p:cNvPr id="17414" name="Rectangle 5"/>
          <p:cNvSpPr txBox="1">
            <a:spLocks noChangeArrowheads="1"/>
          </p:cNvSpPr>
          <p:nvPr/>
        </p:nvSpPr>
        <p:spPr bwMode="auto">
          <a:xfrm>
            <a:off x="4953000" y="1447800"/>
            <a:ext cx="35814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20000"/>
              </a:spcBef>
              <a:buClr>
                <a:schemeClr val="hlink"/>
              </a:buClr>
              <a:buSzPct val="65000"/>
              <a:buFont typeface="Zapf Dingbats" charset="2"/>
              <a:buChar char=""/>
            </a:pPr>
            <a:endParaRPr lang="en-US" altLang="en-US" sz="2400">
              <a:solidFill>
                <a:srgbClr val="000000"/>
              </a:solidFill>
            </a:endParaRPr>
          </a:p>
          <a:p>
            <a:pPr eaLnBrk="1" hangingPunct="1">
              <a:spcBef>
                <a:spcPct val="20000"/>
              </a:spcBef>
              <a:buClr>
                <a:schemeClr val="hlink"/>
              </a:buClr>
              <a:buSzPct val="65000"/>
              <a:buFont typeface="Zapf Dingbats" charset="2"/>
              <a:buChar char=""/>
            </a:pPr>
            <a:endParaRPr lang="en-US" altLang="en-US" sz="2400">
              <a:solidFill>
                <a:srgbClr val="000000"/>
              </a:solidFill>
            </a:endParaRPr>
          </a:p>
        </p:txBody>
      </p:sp>
      <p:sp>
        <p:nvSpPr>
          <p:cNvPr id="17415" name="TextBox 6"/>
          <p:cNvSpPr txBox="1">
            <a:spLocks noChangeArrowheads="1"/>
          </p:cNvSpPr>
          <p:nvPr/>
        </p:nvSpPr>
        <p:spPr bwMode="auto">
          <a:xfrm>
            <a:off x="685800" y="4343400"/>
            <a:ext cx="2743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endParaRPr lang="en-US" altLang="en-US"/>
          </a:p>
        </p:txBody>
      </p:sp>
      <p:pic>
        <p:nvPicPr>
          <p:cNvPr id="28680" name="Picture 7" descr="Mom_pup_LHR-0779.jpg"/>
          <p:cNvPicPr>
            <a:picLocks noChangeAspect="1"/>
          </p:cNvPicPr>
          <p:nvPr/>
        </p:nvPicPr>
        <p:blipFill>
          <a:blip r:embed="rId3"/>
          <a:srcRect/>
          <a:stretch>
            <a:fillRect/>
          </a:stretch>
        </p:blipFill>
        <p:spPr bwMode="auto">
          <a:xfrm>
            <a:off x="5638800" y="3581400"/>
            <a:ext cx="2590800" cy="1827213"/>
          </a:xfrm>
          <a:prstGeom prst="rect">
            <a:avLst/>
          </a:prstGeom>
          <a:noFill/>
          <a:ln w="9525">
            <a:noFill/>
            <a:miter lim="800000"/>
            <a:headEnd/>
            <a:tailEnd/>
          </a:ln>
          <a:effectLst>
            <a:outerShdw dist="139700" dir="2700000" algn="tl" rotWithShape="0">
              <a:srgbClr val="333333">
                <a:alpha val="64998"/>
              </a:srgbClr>
            </a:outerShdw>
          </a:effectLst>
        </p:spPr>
      </p:pic>
      <p:pic>
        <p:nvPicPr>
          <p:cNvPr id="28681" name="Picture 8" descr="Swimming_LHR-0883.jpg"/>
          <p:cNvPicPr>
            <a:picLocks noChangeAspect="1"/>
          </p:cNvPicPr>
          <p:nvPr/>
        </p:nvPicPr>
        <p:blipFill>
          <a:blip r:embed="rId4"/>
          <a:srcRect/>
          <a:stretch>
            <a:fillRect/>
          </a:stretch>
        </p:blipFill>
        <p:spPr bwMode="auto">
          <a:xfrm>
            <a:off x="4343400" y="1524000"/>
            <a:ext cx="4038600" cy="1766888"/>
          </a:xfrm>
          <a:prstGeom prst="rect">
            <a:avLst/>
          </a:prstGeom>
          <a:noFill/>
          <a:ln w="9525">
            <a:noFill/>
            <a:miter lim="800000"/>
            <a:headEnd/>
            <a:tailEnd/>
          </a:ln>
          <a:effectLst>
            <a:outerShdw dist="139700" dir="2700000" algn="tl" rotWithShape="0">
              <a:srgbClr val="333333">
                <a:alpha val="64998"/>
              </a:srgb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NFSFurSeal">
  <a:themeElements>
    <a:clrScheme name="Fur Seal 2">
      <a:dk1>
        <a:srgbClr val="6B1525"/>
      </a:dk1>
      <a:lt1>
        <a:srgbClr val="F3D49C"/>
      </a:lt1>
      <a:dk2>
        <a:srgbClr val="32274F"/>
      </a:dk2>
      <a:lt2>
        <a:srgbClr val="F2EEDE"/>
      </a:lt2>
      <a:accent1>
        <a:srgbClr val="687130"/>
      </a:accent1>
      <a:accent2>
        <a:srgbClr val="4B1C3D"/>
      </a:accent2>
      <a:accent3>
        <a:srgbClr val="FFFFFF"/>
      </a:accent3>
      <a:accent4>
        <a:srgbClr val="000000"/>
      </a:accent4>
      <a:accent5>
        <a:srgbClr val="3D672F"/>
      </a:accent5>
      <a:accent6>
        <a:srgbClr val="97361F"/>
      </a:accent6>
      <a:hlink>
        <a:srgbClr val="C05E24"/>
      </a:hlink>
      <a:folHlink>
        <a:srgbClr val="6B4887"/>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charset="0"/>
          </a:defRPr>
        </a:defPPr>
      </a:lstStyle>
    </a:lnDef>
  </a:objectDefaults>
  <a:extraClrSchemeLst>
    <a:extraClrScheme>
      <a:clrScheme name="Textured 1">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clrMap bg1="dk2" tx1="lt1" bg2="dk1" tx2="lt2" accent1="accent1" accent2="accent2" accent3="accent3" accent4="accent4" accent5="accent5" accent6="accent6" hlink="hlink" folHlink="folHlink"/>
    </a:extraClrScheme>
    <a:extraClrScheme>
      <a:clrScheme name="Textured 2">
        <a:dk1>
          <a:srgbClr val="003300"/>
        </a:dk1>
        <a:lt1>
          <a:srgbClr val="FFFFFF"/>
        </a:lt1>
        <a:dk2>
          <a:srgbClr val="2B5481"/>
        </a:dk2>
        <a:lt2>
          <a:srgbClr val="CCFF99"/>
        </a:lt2>
        <a:accent1>
          <a:srgbClr val="33CC33"/>
        </a:accent1>
        <a:accent2>
          <a:srgbClr val="46562A"/>
        </a:accent2>
        <a:accent3>
          <a:srgbClr val="ACB3C1"/>
        </a:accent3>
        <a:accent4>
          <a:srgbClr val="DADADA"/>
        </a:accent4>
        <a:accent5>
          <a:srgbClr val="ADE2AD"/>
        </a:accent5>
        <a:accent6>
          <a:srgbClr val="3F4D25"/>
        </a:accent6>
        <a:hlink>
          <a:srgbClr val="009999"/>
        </a:hlink>
        <a:folHlink>
          <a:srgbClr val="CCCC00"/>
        </a:folHlink>
      </a:clrScheme>
      <a:clrMap bg1="dk2" tx1="lt1" bg2="dk1" tx2="lt2" accent1="accent1" accent2="accent2" accent3="accent3" accent4="accent4" accent5="accent5" accent6="accent6" hlink="hlink" folHlink="folHlink"/>
    </a:extraClrScheme>
    <a:extraClrScheme>
      <a:clrScheme name="Textured 3">
        <a:dk1>
          <a:srgbClr val="4E4E74"/>
        </a:dk1>
        <a:lt1>
          <a:srgbClr val="FFFFFF"/>
        </a:lt1>
        <a:dk2>
          <a:srgbClr val="2B5481"/>
        </a:dk2>
        <a:lt2>
          <a:srgbClr val="FFFFCC"/>
        </a:lt2>
        <a:accent1>
          <a:srgbClr val="5E5884"/>
        </a:accent1>
        <a:accent2>
          <a:srgbClr val="8AB29D"/>
        </a:accent2>
        <a:accent3>
          <a:srgbClr val="ACB3C1"/>
        </a:accent3>
        <a:accent4>
          <a:srgbClr val="DADADA"/>
        </a:accent4>
        <a:accent5>
          <a:srgbClr val="B6B4C2"/>
        </a:accent5>
        <a:accent6>
          <a:srgbClr val="7DA18E"/>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Textured 4">
        <a:dk1>
          <a:srgbClr val="080808"/>
        </a:dk1>
        <a:lt1>
          <a:srgbClr val="FFFFFF"/>
        </a:lt1>
        <a:dk2>
          <a:srgbClr val="2B5481"/>
        </a:dk2>
        <a:lt2>
          <a:srgbClr val="FFFFFF"/>
        </a:lt2>
        <a:accent1>
          <a:srgbClr val="666699"/>
        </a:accent1>
        <a:accent2>
          <a:srgbClr val="3366CC"/>
        </a:accent2>
        <a:accent3>
          <a:srgbClr val="ACB3C1"/>
        </a:accent3>
        <a:accent4>
          <a:srgbClr val="DADADA"/>
        </a:accent4>
        <a:accent5>
          <a:srgbClr val="B8B8CA"/>
        </a:accent5>
        <a:accent6>
          <a:srgbClr val="2D5CB9"/>
        </a:accent6>
        <a:hlink>
          <a:srgbClr val="00CCFF"/>
        </a:hlink>
        <a:folHlink>
          <a:srgbClr val="CCCCFF"/>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NFSFurSeal.thmx</Template>
  <TotalTime>4091</TotalTime>
  <Words>1201</Words>
  <Application>Microsoft Office PowerPoint</Application>
  <PresentationFormat>On-screen Show (4:3)</PresentationFormat>
  <Paragraphs>137</Paragraphs>
  <Slides>10</Slides>
  <Notes>10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Arial</vt:lpstr>
      <vt:lpstr>Unangam Tunuu</vt:lpstr>
      <vt:lpstr>ＭＳ Ｐゴシック</vt:lpstr>
      <vt:lpstr>Zapf Dingbats</vt:lpstr>
      <vt:lpstr>ヒラギノ角ゴ Pro W3</vt:lpstr>
      <vt:lpstr>Unangam Tunuu  Normal</vt:lpstr>
      <vt:lpstr>NFSFurSeal</vt:lpstr>
      <vt:lpstr>Laaquda{: The Northern Fur Seal</vt:lpstr>
      <vt:lpstr>What will you learn?</vt:lpstr>
      <vt:lpstr>How do they  find their food?</vt:lpstr>
      <vt:lpstr>What do fur seals eat?</vt:lpstr>
      <vt:lpstr>When do adult males eat?</vt:lpstr>
      <vt:lpstr>When do  adult females eat?</vt:lpstr>
      <vt:lpstr> What &amp; when do  pups eat?</vt:lpstr>
      <vt:lpstr>Traditional Knowledge</vt:lpstr>
      <vt:lpstr>How do we know?</vt:lpstr>
      <vt:lpstr>Summary</vt:lpstr>
    </vt:vector>
  </TitlesOfParts>
  <Company>NOAA/NMFS/AFSC/Education &amp; Outreach</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Northern Fur Seal</dc:title>
  <dc:creator>Lisa Hiruki-Raring, Pam Goddard, Harriet Huber</dc:creator>
  <cp:lastModifiedBy>Pamela Goddard</cp:lastModifiedBy>
  <cp:revision>286</cp:revision>
  <cp:lastPrinted>2012-03-16T19:31:55Z</cp:lastPrinted>
  <dcterms:created xsi:type="dcterms:W3CDTF">2013-02-01T22:17:10Z</dcterms:created>
  <dcterms:modified xsi:type="dcterms:W3CDTF">2018-05-29T21:04:55Z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9</vt:i4>
  </property>
</Properties>
</file>